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313" r:id="rId3"/>
    <p:sldId id="314" r:id="rId4"/>
    <p:sldId id="323" r:id="rId5"/>
    <p:sldId id="324" r:id="rId6"/>
    <p:sldId id="325" r:id="rId7"/>
    <p:sldId id="269" r:id="rId8"/>
    <p:sldId id="257" r:id="rId9"/>
    <p:sldId id="270" r:id="rId10"/>
    <p:sldId id="271" r:id="rId11"/>
    <p:sldId id="258" r:id="rId12"/>
    <p:sldId id="328" r:id="rId13"/>
    <p:sldId id="260" r:id="rId14"/>
    <p:sldId id="259" r:id="rId15"/>
    <p:sldId id="265" r:id="rId16"/>
    <p:sldId id="266" r:id="rId17"/>
    <p:sldId id="268" r:id="rId18"/>
    <p:sldId id="267" r:id="rId19"/>
    <p:sldId id="272" r:id="rId20"/>
    <p:sldId id="274" r:id="rId21"/>
    <p:sldId id="285" r:id="rId22"/>
    <p:sldId id="286" r:id="rId23"/>
    <p:sldId id="284" r:id="rId24"/>
    <p:sldId id="281" r:id="rId25"/>
    <p:sldId id="275" r:id="rId26"/>
    <p:sldId id="288" r:id="rId27"/>
    <p:sldId id="289" r:id="rId28"/>
    <p:sldId id="326" r:id="rId29"/>
    <p:sldId id="287" r:id="rId30"/>
    <p:sldId id="291" r:id="rId31"/>
    <p:sldId id="276" r:id="rId32"/>
    <p:sldId id="294" r:id="rId33"/>
    <p:sldId id="300" r:id="rId34"/>
    <p:sldId id="298" r:id="rId35"/>
    <p:sldId id="327" r:id="rId36"/>
    <p:sldId id="296" r:id="rId37"/>
    <p:sldId id="295" r:id="rId38"/>
    <p:sldId id="301" r:id="rId39"/>
    <p:sldId id="280" r:id="rId40"/>
    <p:sldId id="297" r:id="rId41"/>
    <p:sldId id="322" r:id="rId4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962D0-3026-4AC8-BE16-5F7A781161E0}" v="74" dt="2022-03-28T13:45:13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DIGELIDIS" userId="4439b408-1a27-499a-9ba1-172c10ef7cb8" providerId="ADAL" clId="{100962D0-3026-4AC8-BE16-5F7A781161E0}"/>
    <pc:docChg chg="undo custSel addSld delSld modSld">
      <pc:chgData name="Nikolaos DIGELIDIS" userId="4439b408-1a27-499a-9ba1-172c10ef7cb8" providerId="ADAL" clId="{100962D0-3026-4AC8-BE16-5F7A781161E0}" dt="2022-03-28T13:51:41.233" v="905" actId="20577"/>
      <pc:docMkLst>
        <pc:docMk/>
      </pc:docMkLst>
      <pc:sldChg chg="addSp modSp mod">
        <pc:chgData name="Nikolaos DIGELIDIS" userId="4439b408-1a27-499a-9ba1-172c10ef7cb8" providerId="ADAL" clId="{100962D0-3026-4AC8-BE16-5F7A781161E0}" dt="2022-03-28T13:51:41.233" v="905" actId="20577"/>
        <pc:sldMkLst>
          <pc:docMk/>
          <pc:sldMk cId="0" sldId="256"/>
        </pc:sldMkLst>
        <pc:spChg chg="mod">
          <ac:chgData name="Nikolaos DIGELIDIS" userId="4439b408-1a27-499a-9ba1-172c10ef7cb8" providerId="ADAL" clId="{100962D0-3026-4AC8-BE16-5F7A781161E0}" dt="2022-03-28T13:51:41.233" v="905" actId="20577"/>
          <ac:spMkLst>
            <pc:docMk/>
            <pc:sldMk cId="0" sldId="256"/>
            <ac:spMk id="4098" creationId="{62A4CAEF-DE16-4265-A227-9E15428CD348}"/>
          </ac:spMkLst>
        </pc:spChg>
        <pc:spChg chg="mod">
          <ac:chgData name="Nikolaos DIGELIDIS" userId="4439b408-1a27-499a-9ba1-172c10ef7cb8" providerId="ADAL" clId="{100962D0-3026-4AC8-BE16-5F7A781161E0}" dt="2022-03-28T06:57:47.194" v="48" actId="20577"/>
          <ac:spMkLst>
            <pc:docMk/>
            <pc:sldMk cId="0" sldId="256"/>
            <ac:spMk id="4099" creationId="{EE9F0A7A-C9B3-496D-88EC-6CF27B1A129A}"/>
          </ac:spMkLst>
        </pc:spChg>
        <pc:picChg chg="add mod">
          <ac:chgData name="Nikolaos DIGELIDIS" userId="4439b408-1a27-499a-9ba1-172c10ef7cb8" providerId="ADAL" clId="{100962D0-3026-4AC8-BE16-5F7A781161E0}" dt="2022-03-28T13:31:24.187" v="870" actId="1076"/>
          <ac:picMkLst>
            <pc:docMk/>
            <pc:sldMk cId="0" sldId="256"/>
            <ac:picMk id="3" creationId="{CDE3AFAF-F4E5-43B8-A811-2268B7B901A1}"/>
          </ac:picMkLst>
        </pc:picChg>
      </pc:sldChg>
      <pc:sldChg chg="modSp">
        <pc:chgData name="Nikolaos DIGELIDIS" userId="4439b408-1a27-499a-9ba1-172c10ef7cb8" providerId="ADAL" clId="{100962D0-3026-4AC8-BE16-5F7A781161E0}" dt="2022-03-28T07:15:23.608" v="469" actId="33524"/>
        <pc:sldMkLst>
          <pc:docMk/>
          <pc:sldMk cId="0" sldId="257"/>
        </pc:sldMkLst>
        <pc:spChg chg="mod">
          <ac:chgData name="Nikolaos DIGELIDIS" userId="4439b408-1a27-499a-9ba1-172c10ef7cb8" providerId="ADAL" clId="{100962D0-3026-4AC8-BE16-5F7A781161E0}" dt="2022-03-28T07:15:23.608" v="469" actId="33524"/>
          <ac:spMkLst>
            <pc:docMk/>
            <pc:sldMk cId="0" sldId="257"/>
            <ac:spMk id="10243" creationId="{0DE95753-2C4F-41F9-A116-7A9E16DFB70A}"/>
          </ac:spMkLst>
        </pc:spChg>
      </pc:sldChg>
      <pc:sldChg chg="modSp mod">
        <pc:chgData name="Nikolaos DIGELIDIS" userId="4439b408-1a27-499a-9ba1-172c10ef7cb8" providerId="ADAL" clId="{100962D0-3026-4AC8-BE16-5F7A781161E0}" dt="2022-03-28T07:59:53.219" v="740" actId="20577"/>
        <pc:sldMkLst>
          <pc:docMk/>
          <pc:sldMk cId="0" sldId="258"/>
        </pc:sldMkLst>
        <pc:spChg chg="mod">
          <ac:chgData name="Nikolaos DIGELIDIS" userId="4439b408-1a27-499a-9ba1-172c10ef7cb8" providerId="ADAL" clId="{100962D0-3026-4AC8-BE16-5F7A781161E0}" dt="2022-03-28T07:07:41.723" v="407" actId="1035"/>
          <ac:spMkLst>
            <pc:docMk/>
            <pc:sldMk cId="0" sldId="258"/>
            <ac:spMk id="11266" creationId="{2D035F15-C834-4910-BD71-00D5E980EF15}"/>
          </ac:spMkLst>
        </pc:spChg>
        <pc:spChg chg="mod">
          <ac:chgData name="Nikolaos DIGELIDIS" userId="4439b408-1a27-499a-9ba1-172c10ef7cb8" providerId="ADAL" clId="{100962D0-3026-4AC8-BE16-5F7A781161E0}" dt="2022-03-28T07:59:53.219" v="740" actId="20577"/>
          <ac:spMkLst>
            <pc:docMk/>
            <pc:sldMk cId="0" sldId="258"/>
            <ac:spMk id="11267" creationId="{9FE78270-4C94-4A0E-B676-DA4C9E2D9BEB}"/>
          </ac:spMkLst>
        </pc:spChg>
      </pc:sldChg>
      <pc:sldChg chg="modSp mod">
        <pc:chgData name="Nikolaos DIGELIDIS" userId="4439b408-1a27-499a-9ba1-172c10ef7cb8" providerId="ADAL" clId="{100962D0-3026-4AC8-BE16-5F7A781161E0}" dt="2022-03-28T07:53:38.179" v="622" actId="20577"/>
        <pc:sldMkLst>
          <pc:docMk/>
          <pc:sldMk cId="0" sldId="266"/>
        </pc:sldMkLst>
        <pc:spChg chg="mod">
          <ac:chgData name="Nikolaos DIGELIDIS" userId="4439b408-1a27-499a-9ba1-172c10ef7cb8" providerId="ADAL" clId="{100962D0-3026-4AC8-BE16-5F7A781161E0}" dt="2022-03-28T07:53:38.179" v="622" actId="20577"/>
          <ac:spMkLst>
            <pc:docMk/>
            <pc:sldMk cId="0" sldId="266"/>
            <ac:spMk id="24579" creationId="{E573EED1-FD8F-4B95-B441-C962CF2AA83C}"/>
          </ac:spMkLst>
        </pc:spChg>
      </pc:sldChg>
      <pc:sldChg chg="modSp">
        <pc:chgData name="Nikolaos DIGELIDIS" userId="4439b408-1a27-499a-9ba1-172c10ef7cb8" providerId="ADAL" clId="{100962D0-3026-4AC8-BE16-5F7A781161E0}" dt="2022-03-28T07:54:00.939" v="630" actId="20577"/>
        <pc:sldMkLst>
          <pc:docMk/>
          <pc:sldMk cId="0" sldId="272"/>
        </pc:sldMkLst>
        <pc:graphicFrameChg chg="mod">
          <ac:chgData name="Nikolaos DIGELIDIS" userId="4439b408-1a27-499a-9ba1-172c10ef7cb8" providerId="ADAL" clId="{100962D0-3026-4AC8-BE16-5F7A781161E0}" dt="2022-03-28T07:54:00.939" v="630" actId="20577"/>
          <ac:graphicFrameMkLst>
            <pc:docMk/>
            <pc:sldMk cId="0" sldId="272"/>
            <ac:graphicFrameMk id="31751" creationId="{4BF9C116-A911-4BD1-92B0-88E4839C5A01}"/>
          </ac:graphicFrameMkLst>
        </pc:graphicFrameChg>
      </pc:sldChg>
      <pc:sldChg chg="del">
        <pc:chgData name="Nikolaos DIGELIDIS" userId="4439b408-1a27-499a-9ba1-172c10ef7cb8" providerId="ADAL" clId="{100962D0-3026-4AC8-BE16-5F7A781161E0}" dt="2022-03-28T06:57:03.594" v="1" actId="47"/>
        <pc:sldMkLst>
          <pc:docMk/>
          <pc:sldMk cId="0" sldId="273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277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278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279"/>
        </pc:sldMkLst>
      </pc:sldChg>
      <pc:sldChg chg="modSp mod">
        <pc:chgData name="Nikolaos DIGELIDIS" userId="4439b408-1a27-499a-9ba1-172c10ef7cb8" providerId="ADAL" clId="{100962D0-3026-4AC8-BE16-5F7A781161E0}" dt="2022-03-28T11:51:29.086" v="797" actId="1076"/>
        <pc:sldMkLst>
          <pc:docMk/>
          <pc:sldMk cId="0" sldId="286"/>
        </pc:sldMkLst>
        <pc:spChg chg="mod">
          <ac:chgData name="Nikolaos DIGELIDIS" userId="4439b408-1a27-499a-9ba1-172c10ef7cb8" providerId="ADAL" clId="{100962D0-3026-4AC8-BE16-5F7A781161E0}" dt="2022-03-28T11:51:29.086" v="797" actId="1076"/>
          <ac:spMkLst>
            <pc:docMk/>
            <pc:sldMk cId="0" sldId="286"/>
            <ac:spMk id="47107" creationId="{999C6F02-D60B-40EE-A401-2269761F44F8}"/>
          </ac:spMkLst>
        </pc:spChg>
      </pc:sldChg>
      <pc:sldChg chg="del">
        <pc:chgData name="Nikolaos DIGELIDIS" userId="4439b408-1a27-499a-9ba1-172c10ef7cb8" providerId="ADAL" clId="{100962D0-3026-4AC8-BE16-5F7A781161E0}" dt="2022-03-28T11:52:14.836" v="798" actId="47"/>
        <pc:sldMkLst>
          <pc:docMk/>
          <pc:sldMk cId="0" sldId="290"/>
        </pc:sldMkLst>
      </pc:sldChg>
      <pc:sldChg chg="modSp mod">
        <pc:chgData name="Nikolaos DIGELIDIS" userId="4439b408-1a27-499a-9ba1-172c10ef7cb8" providerId="ADAL" clId="{100962D0-3026-4AC8-BE16-5F7A781161E0}" dt="2022-03-28T11:55:19.542" v="801" actId="207"/>
        <pc:sldMkLst>
          <pc:docMk/>
          <pc:sldMk cId="0" sldId="296"/>
        </pc:sldMkLst>
        <pc:spChg chg="mod">
          <ac:chgData name="Nikolaos DIGELIDIS" userId="4439b408-1a27-499a-9ba1-172c10ef7cb8" providerId="ADAL" clId="{100962D0-3026-4AC8-BE16-5F7A781161E0}" dt="2022-03-28T11:55:19.542" v="801" actId="207"/>
          <ac:spMkLst>
            <pc:docMk/>
            <pc:sldMk cId="0" sldId="296"/>
            <ac:spMk id="59456" creationId="{BAC35B52-AACE-442A-A0B5-30663E553ABD}"/>
          </ac:spMkLst>
        </pc:spChg>
        <pc:graphicFrameChg chg="modGraphic">
          <ac:chgData name="Nikolaos DIGELIDIS" userId="4439b408-1a27-499a-9ba1-172c10ef7cb8" providerId="ADAL" clId="{100962D0-3026-4AC8-BE16-5F7A781161E0}" dt="2022-03-28T11:55:13.966" v="800" actId="207"/>
          <ac:graphicFrameMkLst>
            <pc:docMk/>
            <pc:sldMk cId="0" sldId="296"/>
            <ac:graphicFrameMk id="59455" creationId="{25D04B93-181E-4485-BDF1-C6582FBA015F}"/>
          </ac:graphicFrameMkLst>
        </pc:graphicFrameChg>
      </pc:sldChg>
      <pc:sldChg chg="modSp mod">
        <pc:chgData name="Nikolaos DIGELIDIS" userId="4439b408-1a27-499a-9ba1-172c10ef7cb8" providerId="ADAL" clId="{100962D0-3026-4AC8-BE16-5F7A781161E0}" dt="2022-03-28T12:53:06.295" v="815" actId="6549"/>
        <pc:sldMkLst>
          <pc:docMk/>
          <pc:sldMk cId="4241316905" sldId="297"/>
        </pc:sldMkLst>
        <pc:spChg chg="mod">
          <ac:chgData name="Nikolaos DIGELIDIS" userId="4439b408-1a27-499a-9ba1-172c10ef7cb8" providerId="ADAL" clId="{100962D0-3026-4AC8-BE16-5F7A781161E0}" dt="2022-03-28T12:53:06.295" v="815" actId="6549"/>
          <ac:spMkLst>
            <pc:docMk/>
            <pc:sldMk cId="4241316905" sldId="297"/>
            <ac:spMk id="2" creationId="{00000000-0000-0000-0000-000000000000}"/>
          </ac:spMkLst>
        </pc:spChg>
        <pc:spChg chg="mod">
          <ac:chgData name="Nikolaos DIGELIDIS" userId="4439b408-1a27-499a-9ba1-172c10ef7cb8" providerId="ADAL" clId="{100962D0-3026-4AC8-BE16-5F7A781161E0}" dt="2022-03-28T11:55:42.856" v="804" actId="403"/>
          <ac:spMkLst>
            <pc:docMk/>
            <pc:sldMk cId="4241316905" sldId="297"/>
            <ac:spMk id="3" creationId="{00000000-0000-0000-0000-000000000000}"/>
          </ac:spMkLst>
        </pc:spChg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299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2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3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4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6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7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8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09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10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11"/>
        </pc:sldMkLst>
      </pc:sldChg>
      <pc:sldChg chg="del">
        <pc:chgData name="Nikolaos DIGELIDIS" userId="4439b408-1a27-499a-9ba1-172c10ef7cb8" providerId="ADAL" clId="{100962D0-3026-4AC8-BE16-5F7A781161E0}" dt="2022-03-28T06:56:41.701" v="0" actId="47"/>
        <pc:sldMkLst>
          <pc:docMk/>
          <pc:sldMk cId="0" sldId="312"/>
        </pc:sldMkLst>
      </pc:sldChg>
      <pc:sldChg chg="modSp mod">
        <pc:chgData name="Nikolaos DIGELIDIS" userId="4439b408-1a27-499a-9ba1-172c10ef7cb8" providerId="ADAL" clId="{100962D0-3026-4AC8-BE16-5F7A781161E0}" dt="2022-03-28T13:27:50.102" v="863" actId="20577"/>
        <pc:sldMkLst>
          <pc:docMk/>
          <pc:sldMk cId="2795665154" sldId="323"/>
        </pc:sldMkLst>
        <pc:spChg chg="mod">
          <ac:chgData name="Nikolaos DIGELIDIS" userId="4439b408-1a27-499a-9ba1-172c10ef7cb8" providerId="ADAL" clId="{100962D0-3026-4AC8-BE16-5F7A781161E0}" dt="2022-03-28T13:27:50.102" v="863" actId="20577"/>
          <ac:spMkLst>
            <pc:docMk/>
            <pc:sldMk cId="2795665154" sldId="323"/>
            <ac:spMk id="2" creationId="{00000000-0000-0000-0000-000000000000}"/>
          </ac:spMkLst>
        </pc:spChg>
      </pc:sldChg>
      <pc:sldChg chg="modSp mod">
        <pc:chgData name="Nikolaos DIGELIDIS" userId="4439b408-1a27-499a-9ba1-172c10ef7cb8" providerId="ADAL" clId="{100962D0-3026-4AC8-BE16-5F7A781161E0}" dt="2022-03-28T11:57:59.026" v="812" actId="113"/>
        <pc:sldMkLst>
          <pc:docMk/>
          <pc:sldMk cId="1642344631" sldId="324"/>
        </pc:sldMkLst>
        <pc:spChg chg="mod">
          <ac:chgData name="Nikolaos DIGELIDIS" userId="4439b408-1a27-499a-9ba1-172c10ef7cb8" providerId="ADAL" clId="{100962D0-3026-4AC8-BE16-5F7A781161E0}" dt="2022-03-28T11:57:59.026" v="812" actId="113"/>
          <ac:spMkLst>
            <pc:docMk/>
            <pc:sldMk cId="1642344631" sldId="324"/>
            <ac:spMk id="4" creationId="{00000000-0000-0000-0000-000000000000}"/>
          </ac:spMkLst>
        </pc:spChg>
      </pc:sldChg>
      <pc:sldChg chg="modSp mod">
        <pc:chgData name="Nikolaos DIGELIDIS" userId="4439b408-1a27-499a-9ba1-172c10ef7cb8" providerId="ADAL" clId="{100962D0-3026-4AC8-BE16-5F7A781161E0}" dt="2022-03-28T13:36:55.623" v="895" actId="20577"/>
        <pc:sldMkLst>
          <pc:docMk/>
          <pc:sldMk cId="1506778254" sldId="325"/>
        </pc:sldMkLst>
        <pc:spChg chg="mod">
          <ac:chgData name="Nikolaos DIGELIDIS" userId="4439b408-1a27-499a-9ba1-172c10ef7cb8" providerId="ADAL" clId="{100962D0-3026-4AC8-BE16-5F7A781161E0}" dt="2022-03-28T13:36:55.623" v="895" actId="20577"/>
          <ac:spMkLst>
            <pc:docMk/>
            <pc:sldMk cId="1506778254" sldId="325"/>
            <ac:spMk id="3" creationId="{00000000-0000-0000-0000-000000000000}"/>
          </ac:spMkLst>
        </pc:spChg>
      </pc:sldChg>
      <pc:sldChg chg="modSp new mod">
        <pc:chgData name="Nikolaos DIGELIDIS" userId="4439b408-1a27-499a-9ba1-172c10ef7cb8" providerId="ADAL" clId="{100962D0-3026-4AC8-BE16-5F7A781161E0}" dt="2022-03-28T07:59:34.219" v="724" actId="20577"/>
        <pc:sldMkLst>
          <pc:docMk/>
          <pc:sldMk cId="1428090926" sldId="328"/>
        </pc:sldMkLst>
        <pc:spChg chg="mod">
          <ac:chgData name="Nikolaos DIGELIDIS" userId="4439b408-1a27-499a-9ba1-172c10ef7cb8" providerId="ADAL" clId="{100962D0-3026-4AC8-BE16-5F7A781161E0}" dt="2022-03-28T07:59:34.219" v="724" actId="20577"/>
          <ac:spMkLst>
            <pc:docMk/>
            <pc:sldMk cId="1428090926" sldId="328"/>
            <ac:spMk id="2" creationId="{A488454B-7109-46FB-87BD-799CC7243896}"/>
          </ac:spMkLst>
        </pc:spChg>
        <pc:spChg chg="mod">
          <ac:chgData name="Nikolaos DIGELIDIS" userId="4439b408-1a27-499a-9ba1-172c10ef7cb8" providerId="ADAL" clId="{100962D0-3026-4AC8-BE16-5F7A781161E0}" dt="2022-03-28T07:59:31.209" v="723" actId="21"/>
          <ac:spMkLst>
            <pc:docMk/>
            <pc:sldMk cId="1428090926" sldId="328"/>
            <ac:spMk id="3" creationId="{D2A5375C-5CFE-4405-B778-8BDBB4D69911}"/>
          </ac:spMkLst>
        </pc:spChg>
      </pc:sldChg>
      <pc:sldChg chg="delSp add setBg delDesignElem">
        <pc:chgData name="Nikolaos DIGELIDIS" userId="4439b408-1a27-499a-9ba1-172c10ef7cb8" providerId="ADAL" clId="{100962D0-3026-4AC8-BE16-5F7A781161E0}" dt="2022-03-28T13:45:13.239" v="903"/>
        <pc:sldMkLst>
          <pc:docMk/>
          <pc:sldMk cId="3248505764" sldId="329"/>
        </pc:sldMkLst>
        <pc:spChg chg="del">
          <ac:chgData name="Nikolaos DIGELIDIS" userId="4439b408-1a27-499a-9ba1-172c10ef7cb8" providerId="ADAL" clId="{100962D0-3026-4AC8-BE16-5F7A781161E0}" dt="2022-03-28T13:45:13.239" v="903"/>
          <ac:spMkLst>
            <pc:docMk/>
            <pc:sldMk cId="3248505764" sldId="329"/>
            <ac:spMk id="10" creationId="{21FFDA05-9640-4040-B33E-D46FD04434DB}"/>
          </ac:spMkLst>
        </pc:spChg>
      </pc:sldChg>
      <pc:sldChg chg="addSp delSp modSp new del mod setBg">
        <pc:chgData name="Nikolaos DIGELIDIS" userId="4439b408-1a27-499a-9ba1-172c10ef7cb8" providerId="ADAL" clId="{100962D0-3026-4AC8-BE16-5F7A781161E0}" dt="2022-03-28T13:43:52.958" v="901" actId="2696"/>
        <pc:sldMkLst>
          <pc:docMk/>
          <pc:sldMk cId="3512000833" sldId="329"/>
        </pc:sldMkLst>
        <pc:spChg chg="del">
          <ac:chgData name="Nikolaos DIGELIDIS" userId="4439b408-1a27-499a-9ba1-172c10ef7cb8" providerId="ADAL" clId="{100962D0-3026-4AC8-BE16-5F7A781161E0}" dt="2022-03-28T13:41:56.203" v="900" actId="26606"/>
          <ac:spMkLst>
            <pc:docMk/>
            <pc:sldMk cId="3512000833" sldId="329"/>
            <ac:spMk id="2" creationId="{F0CA40FF-7BBA-4A84-957E-876E371835F3}"/>
          </ac:spMkLst>
        </pc:spChg>
        <pc:spChg chg="del">
          <ac:chgData name="Nikolaos DIGELIDIS" userId="4439b408-1a27-499a-9ba1-172c10ef7cb8" providerId="ADAL" clId="{100962D0-3026-4AC8-BE16-5F7A781161E0}" dt="2022-03-28T13:41:47.922" v="897" actId="931"/>
          <ac:spMkLst>
            <pc:docMk/>
            <pc:sldMk cId="3512000833" sldId="329"/>
            <ac:spMk id="3" creationId="{882CC02A-A927-47D8-BC2C-AFDA699ED87A}"/>
          </ac:spMkLst>
        </pc:spChg>
        <pc:spChg chg="add">
          <ac:chgData name="Nikolaos DIGELIDIS" userId="4439b408-1a27-499a-9ba1-172c10ef7cb8" providerId="ADAL" clId="{100962D0-3026-4AC8-BE16-5F7A781161E0}" dt="2022-03-28T13:41:56.203" v="900" actId="26606"/>
          <ac:spMkLst>
            <pc:docMk/>
            <pc:sldMk cId="3512000833" sldId="329"/>
            <ac:spMk id="10" creationId="{21FFDA05-9640-4040-B33E-D46FD04434DB}"/>
          </ac:spMkLst>
        </pc:spChg>
        <pc:picChg chg="add mod">
          <ac:chgData name="Nikolaos DIGELIDIS" userId="4439b408-1a27-499a-9ba1-172c10ef7cb8" providerId="ADAL" clId="{100962D0-3026-4AC8-BE16-5F7A781161E0}" dt="2022-03-28T13:41:56.203" v="900" actId="26606"/>
          <ac:picMkLst>
            <pc:docMk/>
            <pc:sldMk cId="3512000833" sldId="329"/>
            <ac:picMk id="5" creationId="{479F445C-E6B7-441F-A3D7-44BED3DE5AEF}"/>
          </ac:picMkLst>
        </pc:picChg>
      </pc:sldChg>
    </pc:docChg>
  </pc:docChgLst>
  <pc:docChgLst>
    <pc:chgData name="Nikolaos DIGELIDIS" userId="4439b408-1a27-499a-9ba1-172c10ef7cb8" providerId="ADAL" clId="{8A19FC71-CF5C-4ABD-910C-C80692915BE6}"/>
    <pc:docChg chg="delSld">
      <pc:chgData name="Nikolaos DIGELIDIS" userId="4439b408-1a27-499a-9ba1-172c10ef7cb8" providerId="ADAL" clId="{8A19FC71-CF5C-4ABD-910C-C80692915BE6}" dt="2022-03-28T18:27:28.312" v="0" actId="47"/>
      <pc:docMkLst>
        <pc:docMk/>
      </pc:docMkLst>
      <pc:sldChg chg="del">
        <pc:chgData name="Nikolaos DIGELIDIS" userId="4439b408-1a27-499a-9ba1-172c10ef7cb8" providerId="ADAL" clId="{8A19FC71-CF5C-4ABD-910C-C80692915BE6}" dt="2022-03-28T18:27:28.312" v="0" actId="47"/>
        <pc:sldMkLst>
          <pc:docMk/>
          <pc:sldMk cId="3248505764" sldId="32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FF6EE-5360-4CA9-BA3C-A42A9F778A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D4E8CD-8D1A-4931-AF3B-F7E6417D1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What other choices can we give to students?</a:t>
          </a:r>
          <a:endParaRPr lang="en-US" dirty="0"/>
        </a:p>
      </dgm:t>
    </dgm:pt>
    <dgm:pt modelId="{1ABCA62D-C686-4434-B70D-40FA8DBB6BDD}" type="parTrans" cxnId="{23FA8A35-7546-431C-A941-EDB2A0934898}">
      <dgm:prSet/>
      <dgm:spPr/>
      <dgm:t>
        <a:bodyPr/>
        <a:lstStyle/>
        <a:p>
          <a:endParaRPr lang="en-US"/>
        </a:p>
      </dgm:t>
    </dgm:pt>
    <dgm:pt modelId="{F8BC7D83-AA02-45CD-9902-087467068746}" type="sibTrans" cxnId="{23FA8A35-7546-431C-A941-EDB2A0934898}">
      <dgm:prSet/>
      <dgm:spPr/>
      <dgm:t>
        <a:bodyPr/>
        <a:lstStyle/>
        <a:p>
          <a:endParaRPr lang="en-US"/>
        </a:p>
      </dgm:t>
    </dgm:pt>
    <dgm:pt modelId="{4BFC4796-BFD6-41EB-956F-5A9B4D08D93D}" type="pres">
      <dgm:prSet presAssocID="{458FF6EE-5360-4CA9-BA3C-A42A9F778A86}" presName="root" presStyleCnt="0">
        <dgm:presLayoutVars>
          <dgm:dir/>
          <dgm:resizeHandles val="exact"/>
        </dgm:presLayoutVars>
      </dgm:prSet>
      <dgm:spPr/>
    </dgm:pt>
    <dgm:pt modelId="{531C9D71-FB78-4466-B483-191C847EA252}" type="pres">
      <dgm:prSet presAssocID="{B4D4E8CD-8D1A-4931-AF3B-F7E6417D18CE}" presName="compNode" presStyleCnt="0"/>
      <dgm:spPr/>
    </dgm:pt>
    <dgm:pt modelId="{BCEAF8E3-3039-417F-9508-2ED1B31D36F9}" type="pres">
      <dgm:prSet presAssocID="{B4D4E8CD-8D1A-4931-AF3B-F7E6417D18CE}" presName="bgRect" presStyleLbl="bgShp" presStyleIdx="0" presStyleCnt="1"/>
      <dgm:spPr/>
    </dgm:pt>
    <dgm:pt modelId="{E61D9A72-FFC0-42B7-99CD-2AFF7B96D17E}" type="pres">
      <dgm:prSet presAssocID="{B4D4E8CD-8D1A-4931-AF3B-F7E6417D18C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Ερωτήσεις"/>
        </a:ext>
      </dgm:extLst>
    </dgm:pt>
    <dgm:pt modelId="{FD26ECD3-4EDA-4F09-ACBF-A953E79ED3BD}" type="pres">
      <dgm:prSet presAssocID="{B4D4E8CD-8D1A-4931-AF3B-F7E6417D18CE}" presName="spaceRect" presStyleCnt="0"/>
      <dgm:spPr/>
    </dgm:pt>
    <dgm:pt modelId="{F81F04F6-48DD-44E9-9BF0-3FD5B8ED7276}" type="pres">
      <dgm:prSet presAssocID="{B4D4E8CD-8D1A-4931-AF3B-F7E6417D18C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B04D61C-C1AF-4A9A-A13B-F5330D6E620B}" type="presOf" srcId="{B4D4E8CD-8D1A-4931-AF3B-F7E6417D18CE}" destId="{F81F04F6-48DD-44E9-9BF0-3FD5B8ED7276}" srcOrd="0" destOrd="0" presId="urn:microsoft.com/office/officeart/2018/2/layout/IconVerticalSolidList"/>
    <dgm:cxn modelId="{96AFF024-5720-4F7C-9D74-EC099F301D24}" type="presOf" srcId="{458FF6EE-5360-4CA9-BA3C-A42A9F778A86}" destId="{4BFC4796-BFD6-41EB-956F-5A9B4D08D93D}" srcOrd="0" destOrd="0" presId="urn:microsoft.com/office/officeart/2018/2/layout/IconVerticalSolidList"/>
    <dgm:cxn modelId="{23FA8A35-7546-431C-A941-EDB2A0934898}" srcId="{458FF6EE-5360-4CA9-BA3C-A42A9F778A86}" destId="{B4D4E8CD-8D1A-4931-AF3B-F7E6417D18CE}" srcOrd="0" destOrd="0" parTransId="{1ABCA62D-C686-4434-B70D-40FA8DBB6BDD}" sibTransId="{F8BC7D83-AA02-45CD-9902-087467068746}"/>
    <dgm:cxn modelId="{3C2A9DE8-1D73-4039-A7A0-59731634BBE6}" type="presParOf" srcId="{4BFC4796-BFD6-41EB-956F-5A9B4D08D93D}" destId="{531C9D71-FB78-4466-B483-191C847EA252}" srcOrd="0" destOrd="0" presId="urn:microsoft.com/office/officeart/2018/2/layout/IconVerticalSolidList"/>
    <dgm:cxn modelId="{A6EBC69A-A573-4FD2-96C7-396A907DBAB6}" type="presParOf" srcId="{531C9D71-FB78-4466-B483-191C847EA252}" destId="{BCEAF8E3-3039-417F-9508-2ED1B31D36F9}" srcOrd="0" destOrd="0" presId="urn:microsoft.com/office/officeart/2018/2/layout/IconVerticalSolidList"/>
    <dgm:cxn modelId="{54CC0135-3FE2-44A9-ABF2-F6201B3D61BC}" type="presParOf" srcId="{531C9D71-FB78-4466-B483-191C847EA252}" destId="{E61D9A72-FFC0-42B7-99CD-2AFF7B96D17E}" srcOrd="1" destOrd="0" presId="urn:microsoft.com/office/officeart/2018/2/layout/IconVerticalSolidList"/>
    <dgm:cxn modelId="{A529981C-34B0-40B5-BC1B-06BD0FFEB450}" type="presParOf" srcId="{531C9D71-FB78-4466-B483-191C847EA252}" destId="{FD26ECD3-4EDA-4F09-ACBF-A953E79ED3BD}" srcOrd="2" destOrd="0" presId="urn:microsoft.com/office/officeart/2018/2/layout/IconVerticalSolidList"/>
    <dgm:cxn modelId="{E525EEC3-DB06-4F5B-8325-32C95DE7EF46}" type="presParOf" srcId="{531C9D71-FB78-4466-B483-191C847EA252}" destId="{F81F04F6-48DD-44E9-9BF0-3FD5B8ED72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33153-D4D4-4794-AC66-B3EE13392A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8B2E59-C6BC-4868-BD72-FD6301110C8D}">
      <dgm:prSet/>
      <dgm:spPr/>
      <dgm:t>
        <a:bodyPr/>
        <a:lstStyle/>
        <a:p>
          <a:r>
            <a:rPr lang="en-US" baseline="0"/>
            <a:t>One skill or drill – one key-point for observing</a:t>
          </a:r>
          <a:endParaRPr lang="en-US"/>
        </a:p>
      </dgm:t>
    </dgm:pt>
    <dgm:pt modelId="{61B96A0F-3065-4CE2-8515-BF13EC949787}" type="parTrans" cxnId="{2243306B-6C1D-4445-A8F8-5A1B52B2A8B3}">
      <dgm:prSet/>
      <dgm:spPr/>
      <dgm:t>
        <a:bodyPr/>
        <a:lstStyle/>
        <a:p>
          <a:endParaRPr lang="en-US"/>
        </a:p>
      </dgm:t>
    </dgm:pt>
    <dgm:pt modelId="{8E54F15D-0CAA-44CF-8107-F6528E25F0D4}" type="sibTrans" cxnId="{2243306B-6C1D-4445-A8F8-5A1B52B2A8B3}">
      <dgm:prSet/>
      <dgm:spPr/>
      <dgm:t>
        <a:bodyPr/>
        <a:lstStyle/>
        <a:p>
          <a:endParaRPr lang="en-US"/>
        </a:p>
      </dgm:t>
    </dgm:pt>
    <dgm:pt modelId="{B99FF38D-4A2E-49D5-811B-DF8C1F739EDE}">
      <dgm:prSet/>
      <dgm:spPr/>
      <dgm:t>
        <a:bodyPr/>
        <a:lstStyle/>
        <a:p>
          <a:r>
            <a:rPr lang="en-US" baseline="0"/>
            <a:t>More drills – one key-point for observing</a:t>
          </a:r>
          <a:endParaRPr lang="en-US"/>
        </a:p>
      </dgm:t>
    </dgm:pt>
    <dgm:pt modelId="{8E02AD55-D791-40AA-B799-D29289D0DFC9}" type="parTrans" cxnId="{DBC81942-1B05-4E83-9CF0-1DB63A0A1E28}">
      <dgm:prSet/>
      <dgm:spPr/>
      <dgm:t>
        <a:bodyPr/>
        <a:lstStyle/>
        <a:p>
          <a:endParaRPr lang="en-US"/>
        </a:p>
      </dgm:t>
    </dgm:pt>
    <dgm:pt modelId="{4980385D-F9B6-4EA0-BA6C-ED47448576D1}" type="sibTrans" cxnId="{DBC81942-1B05-4E83-9CF0-1DB63A0A1E28}">
      <dgm:prSet/>
      <dgm:spPr/>
      <dgm:t>
        <a:bodyPr/>
        <a:lstStyle/>
        <a:p>
          <a:endParaRPr lang="en-US"/>
        </a:p>
      </dgm:t>
    </dgm:pt>
    <dgm:pt modelId="{BBBF6759-0C33-42CE-B613-200EACED01C1}">
      <dgm:prSet/>
      <dgm:spPr/>
      <dgm:t>
        <a:bodyPr/>
        <a:lstStyle/>
        <a:p>
          <a:r>
            <a:rPr lang="en-US" baseline="0"/>
            <a:t>One drill – many key-points – one key-point at a time</a:t>
          </a:r>
          <a:endParaRPr lang="en-US"/>
        </a:p>
      </dgm:t>
    </dgm:pt>
    <dgm:pt modelId="{545B074D-814A-4EBB-964D-5A7D9E7850F8}" type="parTrans" cxnId="{CE76B34B-28DF-4262-B3CB-3803C2688C34}">
      <dgm:prSet/>
      <dgm:spPr/>
      <dgm:t>
        <a:bodyPr/>
        <a:lstStyle/>
        <a:p>
          <a:endParaRPr lang="en-US"/>
        </a:p>
      </dgm:t>
    </dgm:pt>
    <dgm:pt modelId="{67E1FAF9-CAAB-4084-89B9-9A7BFCD50829}" type="sibTrans" cxnId="{CE76B34B-28DF-4262-B3CB-3803C2688C34}">
      <dgm:prSet/>
      <dgm:spPr/>
      <dgm:t>
        <a:bodyPr/>
        <a:lstStyle/>
        <a:p>
          <a:endParaRPr lang="en-US"/>
        </a:p>
      </dgm:t>
    </dgm:pt>
    <dgm:pt modelId="{BD6212B7-FAC5-4A2D-8F80-75A1B66ECDFE}">
      <dgm:prSet/>
      <dgm:spPr/>
      <dgm:t>
        <a:bodyPr/>
        <a:lstStyle/>
        <a:p>
          <a:r>
            <a:rPr lang="en-US" baseline="0"/>
            <a:t>More drills – many key-points at the same time</a:t>
          </a:r>
          <a:endParaRPr lang="en-US"/>
        </a:p>
      </dgm:t>
    </dgm:pt>
    <dgm:pt modelId="{F1D2EF70-6C4F-4F0E-BFA8-4AD81AF991F4}" type="parTrans" cxnId="{64C0AFAF-5A35-46CA-9F8E-0DF7EB51907B}">
      <dgm:prSet/>
      <dgm:spPr/>
      <dgm:t>
        <a:bodyPr/>
        <a:lstStyle/>
        <a:p>
          <a:endParaRPr lang="en-US"/>
        </a:p>
      </dgm:t>
    </dgm:pt>
    <dgm:pt modelId="{6D4DC6D8-579B-41F5-ADBC-B7E645C9E942}" type="sibTrans" cxnId="{64C0AFAF-5A35-46CA-9F8E-0DF7EB51907B}">
      <dgm:prSet/>
      <dgm:spPr/>
      <dgm:t>
        <a:bodyPr/>
        <a:lstStyle/>
        <a:p>
          <a:endParaRPr lang="en-US"/>
        </a:p>
      </dgm:t>
    </dgm:pt>
    <dgm:pt modelId="{55795E13-8D5A-4127-B090-3CB279857469}" type="pres">
      <dgm:prSet presAssocID="{53933153-D4D4-4794-AC66-B3EE13392A32}" presName="linear" presStyleCnt="0">
        <dgm:presLayoutVars>
          <dgm:animLvl val="lvl"/>
          <dgm:resizeHandles val="exact"/>
        </dgm:presLayoutVars>
      </dgm:prSet>
      <dgm:spPr/>
    </dgm:pt>
    <dgm:pt modelId="{E7DF6787-4740-45A9-9569-6E6C4E9C54A7}" type="pres">
      <dgm:prSet presAssocID="{888B2E59-C6BC-4868-BD72-FD6301110C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A7BF5B-1827-434A-9B98-1BD39636A369}" type="pres">
      <dgm:prSet presAssocID="{8E54F15D-0CAA-44CF-8107-F6528E25F0D4}" presName="spacer" presStyleCnt="0"/>
      <dgm:spPr/>
    </dgm:pt>
    <dgm:pt modelId="{662E2F85-5249-4950-AD92-994A5911872F}" type="pres">
      <dgm:prSet presAssocID="{B99FF38D-4A2E-49D5-811B-DF8C1F739E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F28A21-53CA-4518-90B7-E65415B912BA}" type="pres">
      <dgm:prSet presAssocID="{4980385D-F9B6-4EA0-BA6C-ED47448576D1}" presName="spacer" presStyleCnt="0"/>
      <dgm:spPr/>
    </dgm:pt>
    <dgm:pt modelId="{079E829E-75C8-4F7B-840C-A7635B7DFE25}" type="pres">
      <dgm:prSet presAssocID="{BBBF6759-0C33-42CE-B613-200EACED01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D62401-DF48-4AF9-B644-52DCE5F0C050}" type="pres">
      <dgm:prSet presAssocID="{67E1FAF9-CAAB-4084-89B9-9A7BFCD50829}" presName="spacer" presStyleCnt="0"/>
      <dgm:spPr/>
    </dgm:pt>
    <dgm:pt modelId="{5D375658-B01B-444A-BFC9-D7DBE2AAA40A}" type="pres">
      <dgm:prSet presAssocID="{BD6212B7-FAC5-4A2D-8F80-75A1B66ECD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C81942-1B05-4E83-9CF0-1DB63A0A1E28}" srcId="{53933153-D4D4-4794-AC66-B3EE13392A32}" destId="{B99FF38D-4A2E-49D5-811B-DF8C1F739EDE}" srcOrd="1" destOrd="0" parTransId="{8E02AD55-D791-40AA-B799-D29289D0DFC9}" sibTransId="{4980385D-F9B6-4EA0-BA6C-ED47448576D1}"/>
    <dgm:cxn modelId="{2243306B-6C1D-4445-A8F8-5A1B52B2A8B3}" srcId="{53933153-D4D4-4794-AC66-B3EE13392A32}" destId="{888B2E59-C6BC-4868-BD72-FD6301110C8D}" srcOrd="0" destOrd="0" parTransId="{61B96A0F-3065-4CE2-8515-BF13EC949787}" sibTransId="{8E54F15D-0CAA-44CF-8107-F6528E25F0D4}"/>
    <dgm:cxn modelId="{CE76B34B-28DF-4262-B3CB-3803C2688C34}" srcId="{53933153-D4D4-4794-AC66-B3EE13392A32}" destId="{BBBF6759-0C33-42CE-B613-200EACED01C1}" srcOrd="2" destOrd="0" parTransId="{545B074D-814A-4EBB-964D-5A7D9E7850F8}" sibTransId="{67E1FAF9-CAAB-4084-89B9-9A7BFCD50829}"/>
    <dgm:cxn modelId="{FFBA56A2-FF13-4852-9672-C9F74B0ECC40}" type="presOf" srcId="{888B2E59-C6BC-4868-BD72-FD6301110C8D}" destId="{E7DF6787-4740-45A9-9569-6E6C4E9C54A7}" srcOrd="0" destOrd="0" presId="urn:microsoft.com/office/officeart/2005/8/layout/vList2"/>
    <dgm:cxn modelId="{64C0AFAF-5A35-46CA-9F8E-0DF7EB51907B}" srcId="{53933153-D4D4-4794-AC66-B3EE13392A32}" destId="{BD6212B7-FAC5-4A2D-8F80-75A1B66ECDFE}" srcOrd="3" destOrd="0" parTransId="{F1D2EF70-6C4F-4F0E-BFA8-4AD81AF991F4}" sibTransId="{6D4DC6D8-579B-41F5-ADBC-B7E645C9E942}"/>
    <dgm:cxn modelId="{8D8687E3-DDD8-4457-A2FE-3E0E1F339A16}" type="presOf" srcId="{BD6212B7-FAC5-4A2D-8F80-75A1B66ECDFE}" destId="{5D375658-B01B-444A-BFC9-D7DBE2AAA40A}" srcOrd="0" destOrd="0" presId="urn:microsoft.com/office/officeart/2005/8/layout/vList2"/>
    <dgm:cxn modelId="{17C834ED-D1C1-49E3-890C-D32EFC1185AF}" type="presOf" srcId="{BBBF6759-0C33-42CE-B613-200EACED01C1}" destId="{079E829E-75C8-4F7B-840C-A7635B7DFE25}" srcOrd="0" destOrd="0" presId="urn:microsoft.com/office/officeart/2005/8/layout/vList2"/>
    <dgm:cxn modelId="{C2D901F7-4A24-4F34-95F5-84E57EA7481A}" type="presOf" srcId="{B99FF38D-4A2E-49D5-811B-DF8C1F739EDE}" destId="{662E2F85-5249-4950-AD92-994A5911872F}" srcOrd="0" destOrd="0" presId="urn:microsoft.com/office/officeart/2005/8/layout/vList2"/>
    <dgm:cxn modelId="{192CE7FE-A82E-4662-BC4C-D3CE2ECB3F5D}" type="presOf" srcId="{53933153-D4D4-4794-AC66-B3EE13392A32}" destId="{55795E13-8D5A-4127-B090-3CB279857469}" srcOrd="0" destOrd="0" presId="urn:microsoft.com/office/officeart/2005/8/layout/vList2"/>
    <dgm:cxn modelId="{90DB3AEA-4CE6-41BD-9646-A6A534B528E2}" type="presParOf" srcId="{55795E13-8D5A-4127-B090-3CB279857469}" destId="{E7DF6787-4740-45A9-9569-6E6C4E9C54A7}" srcOrd="0" destOrd="0" presId="urn:microsoft.com/office/officeart/2005/8/layout/vList2"/>
    <dgm:cxn modelId="{E6B4290F-1319-483C-9850-9BD425372281}" type="presParOf" srcId="{55795E13-8D5A-4127-B090-3CB279857469}" destId="{9CA7BF5B-1827-434A-9B98-1BD39636A369}" srcOrd="1" destOrd="0" presId="urn:microsoft.com/office/officeart/2005/8/layout/vList2"/>
    <dgm:cxn modelId="{520A58DF-C696-445B-B5D8-5BCD3180EA2B}" type="presParOf" srcId="{55795E13-8D5A-4127-B090-3CB279857469}" destId="{662E2F85-5249-4950-AD92-994A5911872F}" srcOrd="2" destOrd="0" presId="urn:microsoft.com/office/officeart/2005/8/layout/vList2"/>
    <dgm:cxn modelId="{66F2EA76-EF69-4A92-8A46-C1C4C9FCF0B9}" type="presParOf" srcId="{55795E13-8D5A-4127-B090-3CB279857469}" destId="{ECF28A21-53CA-4518-90B7-E65415B912BA}" srcOrd="3" destOrd="0" presId="urn:microsoft.com/office/officeart/2005/8/layout/vList2"/>
    <dgm:cxn modelId="{DEFFDC91-C873-4D3F-8DE6-41514A666F69}" type="presParOf" srcId="{55795E13-8D5A-4127-B090-3CB279857469}" destId="{079E829E-75C8-4F7B-840C-A7635B7DFE25}" srcOrd="4" destOrd="0" presId="urn:microsoft.com/office/officeart/2005/8/layout/vList2"/>
    <dgm:cxn modelId="{4D4CC876-D23B-4734-9EB8-612E15A4F6E1}" type="presParOf" srcId="{55795E13-8D5A-4127-B090-3CB279857469}" destId="{7ED62401-DF48-4AF9-B644-52DCE5F0C050}" srcOrd="5" destOrd="0" presId="urn:microsoft.com/office/officeart/2005/8/layout/vList2"/>
    <dgm:cxn modelId="{3E13354B-D333-4501-A109-80F690D4F660}" type="presParOf" srcId="{55795E13-8D5A-4127-B090-3CB279857469}" destId="{5D375658-B01B-444A-BFC9-D7DBE2AAA4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43CEE-0AEC-4892-88AF-0B6D82DB66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2D9FE-62D2-4130-A7B3-0964BBBE0FED}">
      <dgm:prSet/>
      <dgm:spPr/>
      <dgm:t>
        <a:bodyPr/>
        <a:lstStyle/>
        <a:p>
          <a:r>
            <a:rPr lang="en-US" baseline="0" dirty="0"/>
            <a:t>What types of feedback can students provide to their mates?</a:t>
          </a:r>
          <a:endParaRPr lang="en-US" dirty="0"/>
        </a:p>
      </dgm:t>
    </dgm:pt>
    <dgm:pt modelId="{A9ED94AB-1F3A-4C79-94EC-106C0A0A2A83}" type="parTrans" cxnId="{BFA685DE-7456-4AEB-A841-1418F5A36A2B}">
      <dgm:prSet/>
      <dgm:spPr/>
      <dgm:t>
        <a:bodyPr/>
        <a:lstStyle/>
        <a:p>
          <a:endParaRPr lang="en-US"/>
        </a:p>
      </dgm:t>
    </dgm:pt>
    <dgm:pt modelId="{ADB45777-59BA-40CE-8D17-B2348738DA4A}" type="sibTrans" cxnId="{BFA685DE-7456-4AEB-A841-1418F5A36A2B}">
      <dgm:prSet/>
      <dgm:spPr/>
      <dgm:t>
        <a:bodyPr/>
        <a:lstStyle/>
        <a:p>
          <a:endParaRPr lang="en-US"/>
        </a:p>
      </dgm:t>
    </dgm:pt>
    <dgm:pt modelId="{73B78644-B2AC-4571-873E-7B674D3FACFE}" type="pres">
      <dgm:prSet presAssocID="{CDB43CEE-0AEC-4892-88AF-0B6D82DB66F9}" presName="linear" presStyleCnt="0">
        <dgm:presLayoutVars>
          <dgm:animLvl val="lvl"/>
          <dgm:resizeHandles val="exact"/>
        </dgm:presLayoutVars>
      </dgm:prSet>
      <dgm:spPr/>
    </dgm:pt>
    <dgm:pt modelId="{29B6EEF3-F38D-4ED4-BF58-F2AC47C0E311}" type="pres">
      <dgm:prSet presAssocID="{6552D9FE-62D2-4130-A7B3-0964BBBE0F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E22958-864C-4C6C-9CA9-B15DE90B22DE}" type="presOf" srcId="{6552D9FE-62D2-4130-A7B3-0964BBBE0FED}" destId="{29B6EEF3-F38D-4ED4-BF58-F2AC47C0E311}" srcOrd="0" destOrd="0" presId="urn:microsoft.com/office/officeart/2005/8/layout/vList2"/>
    <dgm:cxn modelId="{BFA685DE-7456-4AEB-A841-1418F5A36A2B}" srcId="{CDB43CEE-0AEC-4892-88AF-0B6D82DB66F9}" destId="{6552D9FE-62D2-4130-A7B3-0964BBBE0FED}" srcOrd="0" destOrd="0" parTransId="{A9ED94AB-1F3A-4C79-94EC-106C0A0A2A83}" sibTransId="{ADB45777-59BA-40CE-8D17-B2348738DA4A}"/>
    <dgm:cxn modelId="{F6F42DFA-754B-43E3-8D31-CBEDD8628C07}" type="presOf" srcId="{CDB43CEE-0AEC-4892-88AF-0B6D82DB66F9}" destId="{73B78644-B2AC-4571-873E-7B674D3FACFE}" srcOrd="0" destOrd="0" presId="urn:microsoft.com/office/officeart/2005/8/layout/vList2"/>
    <dgm:cxn modelId="{43995836-C0CF-4759-9003-8B6800BCF368}" type="presParOf" srcId="{73B78644-B2AC-4571-873E-7B674D3FACFE}" destId="{29B6EEF3-F38D-4ED4-BF58-F2AC47C0E3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933153-D4D4-4794-AC66-B3EE13392A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8B2E59-C6BC-4868-BD72-FD6301110C8D}">
      <dgm:prSet/>
      <dgm:spPr/>
      <dgm:t>
        <a:bodyPr/>
        <a:lstStyle/>
        <a:p>
          <a:r>
            <a:rPr lang="en-US" baseline="0"/>
            <a:t>One skill or drill – one key-point for observing</a:t>
          </a:r>
          <a:endParaRPr lang="en-US"/>
        </a:p>
      </dgm:t>
    </dgm:pt>
    <dgm:pt modelId="{61B96A0F-3065-4CE2-8515-BF13EC949787}" type="parTrans" cxnId="{2243306B-6C1D-4445-A8F8-5A1B52B2A8B3}">
      <dgm:prSet/>
      <dgm:spPr/>
      <dgm:t>
        <a:bodyPr/>
        <a:lstStyle/>
        <a:p>
          <a:endParaRPr lang="en-US"/>
        </a:p>
      </dgm:t>
    </dgm:pt>
    <dgm:pt modelId="{8E54F15D-0CAA-44CF-8107-F6528E25F0D4}" type="sibTrans" cxnId="{2243306B-6C1D-4445-A8F8-5A1B52B2A8B3}">
      <dgm:prSet/>
      <dgm:spPr/>
      <dgm:t>
        <a:bodyPr/>
        <a:lstStyle/>
        <a:p>
          <a:endParaRPr lang="en-US"/>
        </a:p>
      </dgm:t>
    </dgm:pt>
    <dgm:pt modelId="{B99FF38D-4A2E-49D5-811B-DF8C1F739EDE}">
      <dgm:prSet/>
      <dgm:spPr/>
      <dgm:t>
        <a:bodyPr/>
        <a:lstStyle/>
        <a:p>
          <a:r>
            <a:rPr lang="en-US" baseline="0"/>
            <a:t>More drills – one key-point for observing</a:t>
          </a:r>
          <a:endParaRPr lang="en-US"/>
        </a:p>
      </dgm:t>
    </dgm:pt>
    <dgm:pt modelId="{8E02AD55-D791-40AA-B799-D29289D0DFC9}" type="parTrans" cxnId="{DBC81942-1B05-4E83-9CF0-1DB63A0A1E28}">
      <dgm:prSet/>
      <dgm:spPr/>
      <dgm:t>
        <a:bodyPr/>
        <a:lstStyle/>
        <a:p>
          <a:endParaRPr lang="en-US"/>
        </a:p>
      </dgm:t>
    </dgm:pt>
    <dgm:pt modelId="{4980385D-F9B6-4EA0-BA6C-ED47448576D1}" type="sibTrans" cxnId="{DBC81942-1B05-4E83-9CF0-1DB63A0A1E28}">
      <dgm:prSet/>
      <dgm:spPr/>
      <dgm:t>
        <a:bodyPr/>
        <a:lstStyle/>
        <a:p>
          <a:endParaRPr lang="en-US"/>
        </a:p>
      </dgm:t>
    </dgm:pt>
    <dgm:pt modelId="{BBBF6759-0C33-42CE-B613-200EACED01C1}">
      <dgm:prSet/>
      <dgm:spPr/>
      <dgm:t>
        <a:bodyPr/>
        <a:lstStyle/>
        <a:p>
          <a:r>
            <a:rPr lang="en-US" baseline="0"/>
            <a:t>One drill – many key-points – one key-point at a time</a:t>
          </a:r>
          <a:endParaRPr lang="en-US"/>
        </a:p>
      </dgm:t>
    </dgm:pt>
    <dgm:pt modelId="{545B074D-814A-4EBB-964D-5A7D9E7850F8}" type="parTrans" cxnId="{CE76B34B-28DF-4262-B3CB-3803C2688C34}">
      <dgm:prSet/>
      <dgm:spPr/>
      <dgm:t>
        <a:bodyPr/>
        <a:lstStyle/>
        <a:p>
          <a:endParaRPr lang="en-US"/>
        </a:p>
      </dgm:t>
    </dgm:pt>
    <dgm:pt modelId="{67E1FAF9-CAAB-4084-89B9-9A7BFCD50829}" type="sibTrans" cxnId="{CE76B34B-28DF-4262-B3CB-3803C2688C34}">
      <dgm:prSet/>
      <dgm:spPr/>
      <dgm:t>
        <a:bodyPr/>
        <a:lstStyle/>
        <a:p>
          <a:endParaRPr lang="en-US"/>
        </a:p>
      </dgm:t>
    </dgm:pt>
    <dgm:pt modelId="{BD6212B7-FAC5-4A2D-8F80-75A1B66ECDFE}">
      <dgm:prSet/>
      <dgm:spPr/>
      <dgm:t>
        <a:bodyPr/>
        <a:lstStyle/>
        <a:p>
          <a:r>
            <a:rPr lang="en-US" baseline="0"/>
            <a:t>More drills – many key-points at the same time</a:t>
          </a:r>
          <a:endParaRPr lang="en-US"/>
        </a:p>
      </dgm:t>
    </dgm:pt>
    <dgm:pt modelId="{F1D2EF70-6C4F-4F0E-BFA8-4AD81AF991F4}" type="parTrans" cxnId="{64C0AFAF-5A35-46CA-9F8E-0DF7EB51907B}">
      <dgm:prSet/>
      <dgm:spPr/>
      <dgm:t>
        <a:bodyPr/>
        <a:lstStyle/>
        <a:p>
          <a:endParaRPr lang="en-US"/>
        </a:p>
      </dgm:t>
    </dgm:pt>
    <dgm:pt modelId="{6D4DC6D8-579B-41F5-ADBC-B7E645C9E942}" type="sibTrans" cxnId="{64C0AFAF-5A35-46CA-9F8E-0DF7EB51907B}">
      <dgm:prSet/>
      <dgm:spPr/>
      <dgm:t>
        <a:bodyPr/>
        <a:lstStyle/>
        <a:p>
          <a:endParaRPr lang="en-US"/>
        </a:p>
      </dgm:t>
    </dgm:pt>
    <dgm:pt modelId="{55795E13-8D5A-4127-B090-3CB279857469}" type="pres">
      <dgm:prSet presAssocID="{53933153-D4D4-4794-AC66-B3EE13392A32}" presName="linear" presStyleCnt="0">
        <dgm:presLayoutVars>
          <dgm:animLvl val="lvl"/>
          <dgm:resizeHandles val="exact"/>
        </dgm:presLayoutVars>
      </dgm:prSet>
      <dgm:spPr/>
    </dgm:pt>
    <dgm:pt modelId="{E7DF6787-4740-45A9-9569-6E6C4E9C54A7}" type="pres">
      <dgm:prSet presAssocID="{888B2E59-C6BC-4868-BD72-FD6301110C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A7BF5B-1827-434A-9B98-1BD39636A369}" type="pres">
      <dgm:prSet presAssocID="{8E54F15D-0CAA-44CF-8107-F6528E25F0D4}" presName="spacer" presStyleCnt="0"/>
      <dgm:spPr/>
    </dgm:pt>
    <dgm:pt modelId="{662E2F85-5249-4950-AD92-994A5911872F}" type="pres">
      <dgm:prSet presAssocID="{B99FF38D-4A2E-49D5-811B-DF8C1F739E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F28A21-53CA-4518-90B7-E65415B912BA}" type="pres">
      <dgm:prSet presAssocID="{4980385D-F9B6-4EA0-BA6C-ED47448576D1}" presName="spacer" presStyleCnt="0"/>
      <dgm:spPr/>
    </dgm:pt>
    <dgm:pt modelId="{079E829E-75C8-4F7B-840C-A7635B7DFE25}" type="pres">
      <dgm:prSet presAssocID="{BBBF6759-0C33-42CE-B613-200EACED01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D62401-DF48-4AF9-B644-52DCE5F0C050}" type="pres">
      <dgm:prSet presAssocID="{67E1FAF9-CAAB-4084-89B9-9A7BFCD50829}" presName="spacer" presStyleCnt="0"/>
      <dgm:spPr/>
    </dgm:pt>
    <dgm:pt modelId="{5D375658-B01B-444A-BFC9-D7DBE2AAA40A}" type="pres">
      <dgm:prSet presAssocID="{BD6212B7-FAC5-4A2D-8F80-75A1B66ECD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C81942-1B05-4E83-9CF0-1DB63A0A1E28}" srcId="{53933153-D4D4-4794-AC66-B3EE13392A32}" destId="{B99FF38D-4A2E-49D5-811B-DF8C1F739EDE}" srcOrd="1" destOrd="0" parTransId="{8E02AD55-D791-40AA-B799-D29289D0DFC9}" sibTransId="{4980385D-F9B6-4EA0-BA6C-ED47448576D1}"/>
    <dgm:cxn modelId="{2243306B-6C1D-4445-A8F8-5A1B52B2A8B3}" srcId="{53933153-D4D4-4794-AC66-B3EE13392A32}" destId="{888B2E59-C6BC-4868-BD72-FD6301110C8D}" srcOrd="0" destOrd="0" parTransId="{61B96A0F-3065-4CE2-8515-BF13EC949787}" sibTransId="{8E54F15D-0CAA-44CF-8107-F6528E25F0D4}"/>
    <dgm:cxn modelId="{CE76B34B-28DF-4262-B3CB-3803C2688C34}" srcId="{53933153-D4D4-4794-AC66-B3EE13392A32}" destId="{BBBF6759-0C33-42CE-B613-200EACED01C1}" srcOrd="2" destOrd="0" parTransId="{545B074D-814A-4EBB-964D-5A7D9E7850F8}" sibTransId="{67E1FAF9-CAAB-4084-89B9-9A7BFCD50829}"/>
    <dgm:cxn modelId="{FFBA56A2-FF13-4852-9672-C9F74B0ECC40}" type="presOf" srcId="{888B2E59-C6BC-4868-BD72-FD6301110C8D}" destId="{E7DF6787-4740-45A9-9569-6E6C4E9C54A7}" srcOrd="0" destOrd="0" presId="urn:microsoft.com/office/officeart/2005/8/layout/vList2"/>
    <dgm:cxn modelId="{64C0AFAF-5A35-46CA-9F8E-0DF7EB51907B}" srcId="{53933153-D4D4-4794-AC66-B3EE13392A32}" destId="{BD6212B7-FAC5-4A2D-8F80-75A1B66ECDFE}" srcOrd="3" destOrd="0" parTransId="{F1D2EF70-6C4F-4F0E-BFA8-4AD81AF991F4}" sibTransId="{6D4DC6D8-579B-41F5-ADBC-B7E645C9E942}"/>
    <dgm:cxn modelId="{8D8687E3-DDD8-4457-A2FE-3E0E1F339A16}" type="presOf" srcId="{BD6212B7-FAC5-4A2D-8F80-75A1B66ECDFE}" destId="{5D375658-B01B-444A-BFC9-D7DBE2AAA40A}" srcOrd="0" destOrd="0" presId="urn:microsoft.com/office/officeart/2005/8/layout/vList2"/>
    <dgm:cxn modelId="{17C834ED-D1C1-49E3-890C-D32EFC1185AF}" type="presOf" srcId="{BBBF6759-0C33-42CE-B613-200EACED01C1}" destId="{079E829E-75C8-4F7B-840C-A7635B7DFE25}" srcOrd="0" destOrd="0" presId="urn:microsoft.com/office/officeart/2005/8/layout/vList2"/>
    <dgm:cxn modelId="{C2D901F7-4A24-4F34-95F5-84E57EA7481A}" type="presOf" srcId="{B99FF38D-4A2E-49D5-811B-DF8C1F739EDE}" destId="{662E2F85-5249-4950-AD92-994A5911872F}" srcOrd="0" destOrd="0" presId="urn:microsoft.com/office/officeart/2005/8/layout/vList2"/>
    <dgm:cxn modelId="{192CE7FE-A82E-4662-BC4C-D3CE2ECB3F5D}" type="presOf" srcId="{53933153-D4D4-4794-AC66-B3EE13392A32}" destId="{55795E13-8D5A-4127-B090-3CB279857469}" srcOrd="0" destOrd="0" presId="urn:microsoft.com/office/officeart/2005/8/layout/vList2"/>
    <dgm:cxn modelId="{90DB3AEA-4CE6-41BD-9646-A6A534B528E2}" type="presParOf" srcId="{55795E13-8D5A-4127-B090-3CB279857469}" destId="{E7DF6787-4740-45A9-9569-6E6C4E9C54A7}" srcOrd="0" destOrd="0" presId="urn:microsoft.com/office/officeart/2005/8/layout/vList2"/>
    <dgm:cxn modelId="{E6B4290F-1319-483C-9850-9BD425372281}" type="presParOf" srcId="{55795E13-8D5A-4127-B090-3CB279857469}" destId="{9CA7BF5B-1827-434A-9B98-1BD39636A369}" srcOrd="1" destOrd="0" presId="urn:microsoft.com/office/officeart/2005/8/layout/vList2"/>
    <dgm:cxn modelId="{520A58DF-C696-445B-B5D8-5BCD3180EA2B}" type="presParOf" srcId="{55795E13-8D5A-4127-B090-3CB279857469}" destId="{662E2F85-5249-4950-AD92-994A5911872F}" srcOrd="2" destOrd="0" presId="urn:microsoft.com/office/officeart/2005/8/layout/vList2"/>
    <dgm:cxn modelId="{66F2EA76-EF69-4A92-8A46-C1C4C9FCF0B9}" type="presParOf" srcId="{55795E13-8D5A-4127-B090-3CB279857469}" destId="{ECF28A21-53CA-4518-90B7-E65415B912BA}" srcOrd="3" destOrd="0" presId="urn:microsoft.com/office/officeart/2005/8/layout/vList2"/>
    <dgm:cxn modelId="{DEFFDC91-C873-4D3F-8DE6-41514A666F69}" type="presParOf" srcId="{55795E13-8D5A-4127-B090-3CB279857469}" destId="{079E829E-75C8-4F7B-840C-A7635B7DFE25}" srcOrd="4" destOrd="0" presId="urn:microsoft.com/office/officeart/2005/8/layout/vList2"/>
    <dgm:cxn modelId="{4D4CC876-D23B-4734-9EB8-612E15A4F6E1}" type="presParOf" srcId="{55795E13-8D5A-4127-B090-3CB279857469}" destId="{7ED62401-DF48-4AF9-B644-52DCE5F0C050}" srcOrd="5" destOrd="0" presId="urn:microsoft.com/office/officeart/2005/8/layout/vList2"/>
    <dgm:cxn modelId="{3E13354B-D333-4501-A109-80F690D4F660}" type="presParOf" srcId="{55795E13-8D5A-4127-B090-3CB279857469}" destId="{5D375658-B01B-444A-BFC9-D7DBE2AAA4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AF8E3-3039-417F-9508-2ED1B31D36F9}">
      <dsp:nvSpPr>
        <dsp:cNvPr id="0" name=""/>
        <dsp:cNvSpPr/>
      </dsp:nvSpPr>
      <dsp:spPr>
        <a:xfrm>
          <a:off x="0" y="1522967"/>
          <a:ext cx="644652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D9A72-FFC0-42B7-99CD-2AFF7B96D17E}">
      <dsp:nvSpPr>
        <dsp:cNvPr id="0" name=""/>
        <dsp:cNvSpPr/>
      </dsp:nvSpPr>
      <dsp:spPr>
        <a:xfrm>
          <a:off x="394883" y="1816683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F04F6-48DD-44E9-9BF0-3FD5B8ED7276}">
      <dsp:nvSpPr>
        <dsp:cNvPr id="0" name=""/>
        <dsp:cNvSpPr/>
      </dsp:nvSpPr>
      <dsp:spPr>
        <a:xfrm>
          <a:off x="1507738" y="1522967"/>
          <a:ext cx="493878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What other choices can we give to students?</a:t>
          </a:r>
          <a:endParaRPr lang="en-US" sz="2500" kern="1200" dirty="0"/>
        </a:p>
      </dsp:txBody>
      <dsp:txXfrm>
        <a:off x="1507738" y="1522967"/>
        <a:ext cx="493878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F6787-4740-45A9-9569-6E6C4E9C54A7}">
      <dsp:nvSpPr>
        <dsp:cNvPr id="0" name=""/>
        <dsp:cNvSpPr/>
      </dsp:nvSpPr>
      <dsp:spPr>
        <a:xfrm>
          <a:off x="0" y="534027"/>
          <a:ext cx="4492602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One skill or drill – one key-point for observing</a:t>
          </a:r>
          <a:endParaRPr lang="en-US" sz="2500" kern="1200"/>
        </a:p>
      </dsp:txBody>
      <dsp:txXfrm>
        <a:off x="48547" y="582574"/>
        <a:ext cx="4395508" cy="897406"/>
      </dsp:txXfrm>
    </dsp:sp>
    <dsp:sp modelId="{662E2F85-5249-4950-AD92-994A5911872F}">
      <dsp:nvSpPr>
        <dsp:cNvPr id="0" name=""/>
        <dsp:cNvSpPr/>
      </dsp:nvSpPr>
      <dsp:spPr>
        <a:xfrm>
          <a:off x="0" y="1600527"/>
          <a:ext cx="4492602" cy="994500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More drills – one key-point for observing</a:t>
          </a:r>
          <a:endParaRPr lang="en-US" sz="2500" kern="1200"/>
        </a:p>
      </dsp:txBody>
      <dsp:txXfrm>
        <a:off x="48547" y="1649074"/>
        <a:ext cx="4395508" cy="897406"/>
      </dsp:txXfrm>
    </dsp:sp>
    <dsp:sp modelId="{079E829E-75C8-4F7B-840C-A7635B7DFE25}">
      <dsp:nvSpPr>
        <dsp:cNvPr id="0" name=""/>
        <dsp:cNvSpPr/>
      </dsp:nvSpPr>
      <dsp:spPr>
        <a:xfrm>
          <a:off x="0" y="2667027"/>
          <a:ext cx="4492602" cy="994500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One drill – many key-points – one key-point at a time</a:t>
          </a:r>
          <a:endParaRPr lang="en-US" sz="2500" kern="1200"/>
        </a:p>
      </dsp:txBody>
      <dsp:txXfrm>
        <a:off x="48547" y="2715574"/>
        <a:ext cx="4395508" cy="897406"/>
      </dsp:txXfrm>
    </dsp:sp>
    <dsp:sp modelId="{5D375658-B01B-444A-BFC9-D7DBE2AAA40A}">
      <dsp:nvSpPr>
        <dsp:cNvPr id="0" name=""/>
        <dsp:cNvSpPr/>
      </dsp:nvSpPr>
      <dsp:spPr>
        <a:xfrm>
          <a:off x="0" y="3733527"/>
          <a:ext cx="4492602" cy="994500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More drills – many key-points at the same time</a:t>
          </a:r>
          <a:endParaRPr lang="en-US" sz="2500" kern="1200"/>
        </a:p>
      </dsp:txBody>
      <dsp:txXfrm>
        <a:off x="48547" y="3782074"/>
        <a:ext cx="4395508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6EEF3-F38D-4ED4-BF58-F2AC47C0E311}">
      <dsp:nvSpPr>
        <dsp:cNvPr id="0" name=""/>
        <dsp:cNvSpPr/>
      </dsp:nvSpPr>
      <dsp:spPr>
        <a:xfrm>
          <a:off x="0" y="174968"/>
          <a:ext cx="6446520" cy="400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baseline="0" dirty="0"/>
            <a:t>What types of feedback can students provide to their mates?</a:t>
          </a:r>
          <a:endParaRPr lang="en-US" sz="5700" kern="1200" dirty="0"/>
        </a:p>
      </dsp:txBody>
      <dsp:txXfrm>
        <a:off x="195332" y="370300"/>
        <a:ext cx="6055856" cy="3610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F6787-4740-45A9-9569-6E6C4E9C54A7}">
      <dsp:nvSpPr>
        <dsp:cNvPr id="0" name=""/>
        <dsp:cNvSpPr/>
      </dsp:nvSpPr>
      <dsp:spPr>
        <a:xfrm>
          <a:off x="0" y="534027"/>
          <a:ext cx="4492602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One skill or drill – one key-point for observing</a:t>
          </a:r>
          <a:endParaRPr lang="en-US" sz="2500" kern="1200"/>
        </a:p>
      </dsp:txBody>
      <dsp:txXfrm>
        <a:off x="48547" y="582574"/>
        <a:ext cx="4395508" cy="897406"/>
      </dsp:txXfrm>
    </dsp:sp>
    <dsp:sp modelId="{662E2F85-5249-4950-AD92-994A5911872F}">
      <dsp:nvSpPr>
        <dsp:cNvPr id="0" name=""/>
        <dsp:cNvSpPr/>
      </dsp:nvSpPr>
      <dsp:spPr>
        <a:xfrm>
          <a:off x="0" y="1600527"/>
          <a:ext cx="4492602" cy="994500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More drills – one key-point for observing</a:t>
          </a:r>
          <a:endParaRPr lang="en-US" sz="2500" kern="1200"/>
        </a:p>
      </dsp:txBody>
      <dsp:txXfrm>
        <a:off x="48547" y="1649074"/>
        <a:ext cx="4395508" cy="897406"/>
      </dsp:txXfrm>
    </dsp:sp>
    <dsp:sp modelId="{079E829E-75C8-4F7B-840C-A7635B7DFE25}">
      <dsp:nvSpPr>
        <dsp:cNvPr id="0" name=""/>
        <dsp:cNvSpPr/>
      </dsp:nvSpPr>
      <dsp:spPr>
        <a:xfrm>
          <a:off x="0" y="2667027"/>
          <a:ext cx="4492602" cy="994500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One drill – many key-points – one key-point at a time</a:t>
          </a:r>
          <a:endParaRPr lang="en-US" sz="2500" kern="1200"/>
        </a:p>
      </dsp:txBody>
      <dsp:txXfrm>
        <a:off x="48547" y="2715574"/>
        <a:ext cx="4395508" cy="897406"/>
      </dsp:txXfrm>
    </dsp:sp>
    <dsp:sp modelId="{5D375658-B01B-444A-BFC9-D7DBE2AAA40A}">
      <dsp:nvSpPr>
        <dsp:cNvPr id="0" name=""/>
        <dsp:cNvSpPr/>
      </dsp:nvSpPr>
      <dsp:spPr>
        <a:xfrm>
          <a:off x="0" y="3733527"/>
          <a:ext cx="4492602" cy="994500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More drills – many key-points at the same time</a:t>
          </a:r>
          <a:endParaRPr lang="en-US" sz="2500" kern="1200"/>
        </a:p>
      </dsp:txBody>
      <dsp:txXfrm>
        <a:off x="48547" y="3782074"/>
        <a:ext cx="4395508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7122CB8-1C51-4DAE-A706-9A2E8E64872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590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4BEB-7D0E-4A10-BD04-B7897724D010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8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9527-5E96-42D5-8149-6818F23F2CD2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266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8B4853-88C2-4CDD-B494-CBDFC3EC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ίνακα 2">
            <a:extLst>
              <a:ext uri="{FF2B5EF4-FFF2-40B4-BE49-F238E27FC236}">
                <a16:creationId xmlns:a16="http://schemas.microsoft.com/office/drawing/2014/main" id="{0D53FFC0-1770-4149-80BA-9A88347E57D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8F81D6C-682D-489F-92FD-81A72DCDAF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F0FBB99-D1A5-45B2-8AEE-444011E3A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C20B3-04D5-4471-81A6-C737AC469BA0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62CA3A04-695F-4EC0-A5E9-F5058C2F32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259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5C2C7-F9E7-421F-98EB-F31E88DF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D5028C-3842-4BF2-B876-5A497E0422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6686B19-990A-42EF-91A9-854081B3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AB7FEF-661C-4953-B0FE-2BD880FD28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110507-7B95-49EB-B30E-C7AB2109D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C43CDF-F9D4-4895-B66F-B76415B0AD8D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11B06AF-4586-459B-99F0-A894E09EC3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06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1FEC-6D39-417E-8E0D-4572171883F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904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29C-8334-4E25-91E7-9C5BE9110F8B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9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657-6E9B-4F6E-B3BA-5BC136A015ED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57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58C-D3E9-4DB4-AD09-854D21730ABB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013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6ED-D1EA-4AB8-8A63-F452D62C52D7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446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EF2-0A1E-4E29-BE6E-F1A845727EED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83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6AD8-2AFE-4CCA-9C54-F3C715A3B55E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66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1F2E-25F8-4D4D-80FF-DEE2F4E1CE78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1013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99BA58C-D3E9-4DB4-AD09-854D21730ABB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77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4100" descr="Pencil Crayons on a blue background">
            <a:extLst>
              <a:ext uri="{FF2B5EF4-FFF2-40B4-BE49-F238E27FC236}">
                <a16:creationId xmlns:a16="http://schemas.microsoft.com/office/drawing/2014/main" id="{E7C539B7-FAE1-488E-9290-F06D6A7F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-2"/>
            <a:ext cx="914398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62A4CAEF-DE16-4265-A227-9E15428CD3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>
            <a:noAutofit/>
          </a:bodyPr>
          <a:lstStyle/>
          <a:p>
            <a:r>
              <a:rPr lang="en-GB" altLang="el-GR" sz="5400" dirty="0"/>
              <a:t>Different levels of complexity in teaching the Spectrum: Focusing on the reproduction cluster</a:t>
            </a:r>
            <a:r>
              <a:rPr lang="el-GR" altLang="el-GR" sz="5400" dirty="0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9F0A7A-C9B3-496D-88EC-6CF27B1A12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/>
          <a:p>
            <a:r>
              <a:rPr lang="en-US" altLang="el-GR" dirty="0">
                <a:solidFill>
                  <a:schemeClr val="tx1"/>
                </a:solidFill>
              </a:rPr>
              <a:t>Prof. Nikolaos Digelidis</a:t>
            </a:r>
            <a:endParaRPr lang="el-GR" altLang="el-GR" dirty="0">
              <a:solidFill>
                <a:schemeClr val="tx1"/>
              </a:solidFill>
            </a:endParaRPr>
          </a:p>
          <a:p>
            <a:r>
              <a:rPr lang="en-US" altLang="el-GR" dirty="0">
                <a:solidFill>
                  <a:schemeClr val="tx1"/>
                </a:solidFill>
              </a:rPr>
              <a:t>University of Thessaly</a:t>
            </a:r>
            <a:endParaRPr lang="el-GR" altLang="el-GR" dirty="0">
              <a:solidFill>
                <a:schemeClr val="tx1"/>
              </a:solidFill>
            </a:endParaRPr>
          </a:p>
          <a:p>
            <a:r>
              <a:rPr lang="en-US" altLang="el-GR" dirty="0">
                <a:solidFill>
                  <a:schemeClr val="tx1"/>
                </a:solidFill>
              </a:rPr>
              <a:t>Department of PE &amp; Sport Sciences</a:t>
            </a:r>
            <a:endParaRPr lang="el-GR" altLang="el-GR" dirty="0">
              <a:solidFill>
                <a:schemeClr val="tx1"/>
              </a:solidFill>
            </a:endParaRPr>
          </a:p>
        </p:txBody>
      </p:sp>
      <p:pic>
        <p:nvPicPr>
          <p:cNvPr id="3" name="Εικόνα 2" descr="Εικόνα που περιέχει κείμενο, υπογραφή, επιτραπέζια σκεύη, φλιτζάνι&#10;&#10;Περιγραφή που δημιουργήθηκε αυτόματα">
            <a:extLst>
              <a:ext uri="{FF2B5EF4-FFF2-40B4-BE49-F238E27FC236}">
                <a16:creationId xmlns:a16="http://schemas.microsoft.com/office/drawing/2014/main" id="{CDE3AFAF-F4E5-43B8-A811-2268B7B90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10" y="403526"/>
            <a:ext cx="1955940" cy="1955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599787E-16A1-4499-BA28-5DBD1BBFE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The practice style of teaching…</a:t>
            </a:r>
            <a:endParaRPr lang="el-GR" altLang="el-GR"/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88F39EAC-3B95-402F-B621-77B00EB8ABA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057400"/>
            <a:ext cx="8077200" cy="4038600"/>
            <a:chOff x="384" y="1296"/>
            <a:chExt cx="5088" cy="2544"/>
          </a:xfrm>
        </p:grpSpPr>
        <p:sp>
          <p:nvSpPr>
            <p:cNvPr id="30724" name="Rectangle 4">
              <a:extLst>
                <a:ext uri="{FF2B5EF4-FFF2-40B4-BE49-F238E27FC236}">
                  <a16:creationId xmlns:a16="http://schemas.microsoft.com/office/drawing/2014/main" id="{2CFE2BD5-B0D5-47F6-B33E-82264F64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536"/>
              <a:ext cx="76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5" name="Rectangle 5">
              <a:extLst>
                <a:ext uri="{FF2B5EF4-FFF2-40B4-BE49-F238E27FC236}">
                  <a16:creationId xmlns:a16="http://schemas.microsoft.com/office/drawing/2014/main" id="{48F24382-0699-47D7-8C00-D3628BE2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68"/>
              <a:ext cx="76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6" name="Rectangle 6">
              <a:extLst>
                <a:ext uri="{FF2B5EF4-FFF2-40B4-BE49-F238E27FC236}">
                  <a16:creationId xmlns:a16="http://schemas.microsoft.com/office/drawing/2014/main" id="{1F27B8F3-D6F1-4D6B-9145-1E27A651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536"/>
              <a:ext cx="76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7" name="Rectangle 7">
              <a:extLst>
                <a:ext uri="{FF2B5EF4-FFF2-40B4-BE49-F238E27FC236}">
                  <a16:creationId xmlns:a16="http://schemas.microsoft.com/office/drawing/2014/main" id="{1A41AE8A-4748-4CE0-B5AC-7572EB32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168"/>
              <a:ext cx="76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8" name="Line 8">
              <a:extLst>
                <a:ext uri="{FF2B5EF4-FFF2-40B4-BE49-F238E27FC236}">
                  <a16:creationId xmlns:a16="http://schemas.microsoft.com/office/drawing/2014/main" id="{EBD124A6-4F16-4B42-9CE4-B27A0050A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29" name="Line 9">
              <a:extLst>
                <a:ext uri="{FF2B5EF4-FFF2-40B4-BE49-F238E27FC236}">
                  <a16:creationId xmlns:a16="http://schemas.microsoft.com/office/drawing/2014/main" id="{AA44166C-EC19-4759-93FE-6C219AFC0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0" name="Line 10">
              <a:extLst>
                <a:ext uri="{FF2B5EF4-FFF2-40B4-BE49-F238E27FC236}">
                  <a16:creationId xmlns:a16="http://schemas.microsoft.com/office/drawing/2014/main" id="{F39814CF-18BB-4223-A257-D1CEF71A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350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1" name="Line 11">
              <a:extLst>
                <a:ext uri="{FF2B5EF4-FFF2-40B4-BE49-F238E27FC236}">
                  <a16:creationId xmlns:a16="http://schemas.microsoft.com/office/drawing/2014/main" id="{C6FFE027-644B-4BDC-A20F-81805FE26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35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2" name="Text Box 12">
              <a:extLst>
                <a:ext uri="{FF2B5EF4-FFF2-40B4-BE49-F238E27FC236}">
                  <a16:creationId xmlns:a16="http://schemas.microsoft.com/office/drawing/2014/main" id="{D30120ED-3FBC-4ED3-902C-D1410F586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296"/>
              <a:ext cx="432" cy="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1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2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Μετάβασης</a:t>
              </a:r>
            </a:p>
          </p:txBody>
        </p:sp>
        <p:sp>
          <p:nvSpPr>
            <p:cNvPr id="30733" name="Text Box 13">
              <a:extLst>
                <a:ext uri="{FF2B5EF4-FFF2-40B4-BE49-F238E27FC236}">
                  <a16:creationId xmlns:a16="http://schemas.microsoft.com/office/drawing/2014/main" id="{23EF9BC5-14F1-4A9B-8A01-56537DD94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910"/>
              <a:ext cx="432" cy="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1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2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Μετάβασης</a:t>
              </a:r>
            </a:p>
          </p:txBody>
        </p:sp>
        <p:sp>
          <p:nvSpPr>
            <p:cNvPr id="30734" name="Text Box 14">
              <a:extLst>
                <a:ext uri="{FF2B5EF4-FFF2-40B4-BE49-F238E27FC236}">
                  <a16:creationId xmlns:a16="http://schemas.microsoft.com/office/drawing/2014/main" id="{5AEF3C58-9CFE-4433-938E-03C66F5F4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862"/>
              <a:ext cx="432" cy="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1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2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Μετάβασης</a:t>
              </a:r>
            </a:p>
          </p:txBody>
        </p:sp>
        <p:sp>
          <p:nvSpPr>
            <p:cNvPr id="30735" name="Text Box 15">
              <a:extLst>
                <a:ext uri="{FF2B5EF4-FFF2-40B4-BE49-F238E27FC236}">
                  <a16:creationId xmlns:a16="http://schemas.microsoft.com/office/drawing/2014/main" id="{187B480E-5458-4412-87B9-9CC0E971E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296"/>
              <a:ext cx="432" cy="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1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2</a:t>
              </a:r>
            </a:p>
            <a:p>
              <a:pPr>
                <a:spcBef>
                  <a:spcPct val="50000"/>
                </a:spcBef>
              </a:pPr>
              <a:r>
                <a:rPr lang="el-GR" altLang="el-GR" sz="800">
                  <a:latin typeface="Times New Roman" panose="02020603050405020304" pitchFamily="18" charset="0"/>
                </a:rPr>
                <a:t>Άσκηση Μετάβασης</a:t>
              </a:r>
            </a:p>
          </p:txBody>
        </p:sp>
        <p:sp>
          <p:nvSpPr>
            <p:cNvPr id="30736" name="Oval 16">
              <a:extLst>
                <a:ext uri="{FF2B5EF4-FFF2-40B4-BE49-F238E27FC236}">
                  <a16:creationId xmlns:a16="http://schemas.microsoft.com/office/drawing/2014/main" id="{8A5164F8-3CE5-428C-892D-E85F29018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7" name="Oval 17">
              <a:extLst>
                <a:ext uri="{FF2B5EF4-FFF2-40B4-BE49-F238E27FC236}">
                  <a16:creationId xmlns:a16="http://schemas.microsoft.com/office/drawing/2014/main" id="{B7D4185C-6556-4FB4-AE96-93C06702B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8" name="Oval 18">
              <a:extLst>
                <a:ext uri="{FF2B5EF4-FFF2-40B4-BE49-F238E27FC236}">
                  <a16:creationId xmlns:a16="http://schemas.microsoft.com/office/drawing/2014/main" id="{7EE39CFE-306C-43EA-A12C-1FA0F61C6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5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9" name="Oval 19">
              <a:extLst>
                <a:ext uri="{FF2B5EF4-FFF2-40B4-BE49-F238E27FC236}">
                  <a16:creationId xmlns:a16="http://schemas.microsoft.com/office/drawing/2014/main" id="{2D5339A5-C870-4C69-A58B-5099C338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0" name="Oval 20">
              <a:extLst>
                <a:ext uri="{FF2B5EF4-FFF2-40B4-BE49-F238E27FC236}">
                  <a16:creationId xmlns:a16="http://schemas.microsoft.com/office/drawing/2014/main" id="{669AFE07-F264-4E35-9686-C3B11A690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72"/>
              <a:ext cx="192" cy="192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1" name="Oval 21">
              <a:extLst>
                <a:ext uri="{FF2B5EF4-FFF2-40B4-BE49-F238E27FC236}">
                  <a16:creationId xmlns:a16="http://schemas.microsoft.com/office/drawing/2014/main" id="{EABEF67B-EE2B-4F88-9D59-CAE3B81E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2" name="Oval 22">
              <a:extLst>
                <a:ext uri="{FF2B5EF4-FFF2-40B4-BE49-F238E27FC236}">
                  <a16:creationId xmlns:a16="http://schemas.microsoft.com/office/drawing/2014/main" id="{46AFD9B2-D402-4FA9-BA09-CF4A5E87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3" name="AutoShape 23">
              <a:extLst>
                <a:ext uri="{FF2B5EF4-FFF2-40B4-BE49-F238E27FC236}">
                  <a16:creationId xmlns:a16="http://schemas.microsoft.com/office/drawing/2014/main" id="{35FA05B7-2B9A-49D0-A249-D4C06A725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68"/>
              <a:ext cx="48" cy="192"/>
            </a:xfrm>
            <a:prstGeom prst="flowChartExtra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4" name="AutoShape 24">
              <a:extLst>
                <a:ext uri="{FF2B5EF4-FFF2-40B4-BE49-F238E27FC236}">
                  <a16:creationId xmlns:a16="http://schemas.microsoft.com/office/drawing/2014/main" id="{8B9FDE60-24C3-4630-A20E-84FBBDA7B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968"/>
              <a:ext cx="48" cy="192"/>
            </a:xfrm>
            <a:prstGeom prst="flowChartExtra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5" name="Rectangle 25">
              <a:extLst>
                <a:ext uri="{FF2B5EF4-FFF2-40B4-BE49-F238E27FC236}">
                  <a16:creationId xmlns:a16="http://schemas.microsoft.com/office/drawing/2014/main" id="{BFCBD43D-27D0-42F1-9D87-FB655D8C4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76"/>
              <a:ext cx="48" cy="62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6" name="Rectangle 26">
              <a:extLst>
                <a:ext uri="{FF2B5EF4-FFF2-40B4-BE49-F238E27FC236}">
                  <a16:creationId xmlns:a16="http://schemas.microsoft.com/office/drawing/2014/main" id="{73BBA8A1-971E-4237-A2BE-1D21BE03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76"/>
              <a:ext cx="48" cy="62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7" name="Line 27">
              <a:extLst>
                <a:ext uri="{FF2B5EF4-FFF2-40B4-BE49-F238E27FC236}">
                  <a16:creationId xmlns:a16="http://schemas.microsoft.com/office/drawing/2014/main" id="{5CC0A205-52AA-41C9-8A5D-3C57661CF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48" name="Line 28">
              <a:extLst>
                <a:ext uri="{FF2B5EF4-FFF2-40B4-BE49-F238E27FC236}">
                  <a16:creationId xmlns:a16="http://schemas.microsoft.com/office/drawing/2014/main" id="{F216F1FC-208F-4E6A-9157-BA9984578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1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49" name="Line 29">
              <a:extLst>
                <a:ext uri="{FF2B5EF4-FFF2-40B4-BE49-F238E27FC236}">
                  <a16:creationId xmlns:a16="http://schemas.microsoft.com/office/drawing/2014/main" id="{907D361A-F64C-4DD3-85D5-752450DB8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2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0" name="Line 30">
              <a:extLst>
                <a:ext uri="{FF2B5EF4-FFF2-40B4-BE49-F238E27FC236}">
                  <a16:creationId xmlns:a16="http://schemas.microsoft.com/office/drawing/2014/main" id="{726AB6EF-2167-4BF8-97B5-D233FE548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1" name="Line 31">
              <a:extLst>
                <a:ext uri="{FF2B5EF4-FFF2-40B4-BE49-F238E27FC236}">
                  <a16:creationId xmlns:a16="http://schemas.microsoft.com/office/drawing/2014/main" id="{670E0EDD-A47B-4B4A-8055-DD23BBF7A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2" name="Line 32">
              <a:extLst>
                <a:ext uri="{FF2B5EF4-FFF2-40B4-BE49-F238E27FC236}">
                  <a16:creationId xmlns:a16="http://schemas.microsoft.com/office/drawing/2014/main" id="{E9451785-4AE3-47B3-87AF-71E72193D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3" name="Line 33">
              <a:extLst>
                <a:ext uri="{FF2B5EF4-FFF2-40B4-BE49-F238E27FC236}">
                  <a16:creationId xmlns:a16="http://schemas.microsoft.com/office/drawing/2014/main" id="{DE6AF60D-638A-4B17-BA30-AB4C9A93B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4" name="Line 34">
              <a:extLst>
                <a:ext uri="{FF2B5EF4-FFF2-40B4-BE49-F238E27FC236}">
                  <a16:creationId xmlns:a16="http://schemas.microsoft.com/office/drawing/2014/main" id="{4A83698B-4A4F-43BD-B4F8-18E0467A7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5" name="AutoShape 35">
              <a:extLst>
                <a:ext uri="{FF2B5EF4-FFF2-40B4-BE49-F238E27FC236}">
                  <a16:creationId xmlns:a16="http://schemas.microsoft.com/office/drawing/2014/main" id="{0D503D7B-C9E5-4CED-8625-75BD2FD6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28"/>
              <a:ext cx="192" cy="384"/>
            </a:xfrm>
            <a:prstGeom prst="ca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D035F15-C834-4910-BD71-00D5E980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371600"/>
          </a:xfrm>
        </p:spPr>
        <p:txBody>
          <a:bodyPr/>
          <a:lstStyle/>
          <a:p>
            <a:r>
              <a:rPr lang="en-US" altLang="el-GR" sz="3600" dirty="0"/>
              <a:t>The Spectrum gives us many possible “paths” for teaching and learning</a:t>
            </a:r>
            <a:endParaRPr lang="el-GR" altLang="el-GR" sz="36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FE78270-4C94-4A0E-B676-DA4C9E2D9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/>
              <a:t>Many of these paths are different from what we have been used to as students at school</a:t>
            </a:r>
          </a:p>
          <a:p>
            <a:r>
              <a:rPr lang="en-US" sz="2400" dirty="0"/>
              <a:t>Giving choices </a:t>
            </a:r>
            <a:r>
              <a:rPr lang="en-US" sz="2400"/>
              <a:t>to students </a:t>
            </a:r>
            <a:r>
              <a:rPr lang="en-US" sz="2400" dirty="0"/>
              <a:t>increases the level of complexity </a:t>
            </a:r>
            <a:r>
              <a:rPr lang="en-US" sz="2400"/>
              <a:t>in teaching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88454B-7109-46FB-87BD-799CC724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“revelations” of teaching the Spectrum to teachers…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A5375C-5CFE-4405-B778-8BDBB4D6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/>
              <a:t>Teachers at schools tend to:</a:t>
            </a:r>
          </a:p>
          <a:p>
            <a:pPr lvl="1"/>
            <a:r>
              <a:rPr lang="en-US" altLang="el-GR" sz="2400" dirty="0"/>
              <a:t>Reproduce (at least partly) what they had experienced when they were students at school</a:t>
            </a:r>
          </a:p>
          <a:p>
            <a:pPr lvl="1"/>
            <a:r>
              <a:rPr lang="en-US" altLang="el-GR" sz="2400" dirty="0"/>
              <a:t>Prefer controlling teaching approaches vs autonomy promotion (Reeve, 2009)</a:t>
            </a:r>
          </a:p>
          <a:p>
            <a:pPr lvl="1"/>
            <a:r>
              <a:rPr lang="en-US" altLang="el-GR" sz="2400" dirty="0"/>
              <a:t>Resist to changes in their daily working routines (Goodson et al, 2006; Snyder, 2017)</a:t>
            </a:r>
          </a:p>
        </p:txBody>
      </p:sp>
    </p:spTree>
    <p:extLst>
      <p:ext uri="{BB962C8B-B14F-4D97-AF65-F5344CB8AC3E}">
        <p14:creationId xmlns:p14="http://schemas.microsoft.com/office/powerpoint/2010/main" val="142809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3" name="Picture 14342" descr="Angled photo of a man holding pencil over a colour catalogue">
            <a:extLst>
              <a:ext uri="{FF2B5EF4-FFF2-40B4-BE49-F238E27FC236}">
                <a16:creationId xmlns:a16="http://schemas.microsoft.com/office/drawing/2014/main" id="{F2BF0639-CE19-4C24-B80C-2FECFEF5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878" r="3121" b="-2"/>
          <a:stretch/>
        </p:blipFill>
        <p:spPr>
          <a:xfrm>
            <a:off x="20" y="-2"/>
            <a:ext cx="9143980" cy="6858000"/>
          </a:xfrm>
          <a:prstGeom prst="rect">
            <a:avLst/>
          </a:prstGeom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FF0E9ECF-F6BE-42B2-8137-266EEBCC13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>
            <a:normAutofit/>
          </a:bodyPr>
          <a:lstStyle/>
          <a:p>
            <a:r>
              <a:rPr lang="en-US" altLang="el-GR" sz="6100"/>
              <a:t>Lesson design using the Spectrum: Let’s see some examples</a:t>
            </a:r>
            <a:endParaRPr lang="el-GR" altLang="el-GR" sz="61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E3875A3-B4EA-4E66-A968-F18EB99DE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/>
          <a:p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A25F174A-E270-4C85-8F50-9AC194659C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/>
              <a:t>Lesson design with the practice style (B)</a:t>
            </a:r>
            <a:endParaRPr lang="el-GR" altLang="el-GR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6B44E9C-7039-414C-BBFD-76747598C2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89CD71-4F66-4C85-BEB1-DFFBCE7D5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/>
              <a:t>Task card design with the practice style</a:t>
            </a:r>
            <a:endParaRPr lang="el-GR" altLang="el-GR" sz="40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9E2991E-606E-4FD1-BF37-12E910BDB5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/>
              <a:t>Elements of a task card:</a:t>
            </a:r>
          </a:p>
          <a:p>
            <a:pPr lvl="1"/>
            <a:r>
              <a:rPr lang="en-US" altLang="el-GR" sz="2000" dirty="0"/>
              <a:t>Task card’s objective(s)</a:t>
            </a:r>
          </a:p>
          <a:p>
            <a:pPr lvl="1"/>
            <a:r>
              <a:rPr lang="en-US" altLang="el-GR" sz="2000" dirty="0"/>
              <a:t>Guidelines for the student on how to use the card</a:t>
            </a:r>
          </a:p>
          <a:p>
            <a:pPr lvl="1"/>
            <a:r>
              <a:rPr lang="en-US" altLang="el-GR" sz="2000" dirty="0"/>
              <a:t>Drills’ description (pictures help)</a:t>
            </a:r>
          </a:p>
          <a:p>
            <a:pPr lvl="1"/>
            <a:r>
              <a:rPr lang="en-US" altLang="el-GR" sz="2000" dirty="0"/>
              <a:t>Transition’s drill</a:t>
            </a:r>
          </a:p>
          <a:p>
            <a:pPr lvl="1"/>
            <a:r>
              <a:rPr lang="en-US" altLang="el-GR" sz="2000" dirty="0"/>
              <a:t>Students’ choices</a:t>
            </a:r>
            <a:endParaRPr lang="el-GR" alt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95A84A-7CD4-43B5-B7E9-7FF8C491A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dirty="0"/>
              <a:t>An example for the practice style (ideally)</a:t>
            </a:r>
            <a:endParaRPr lang="el-GR" altLang="el-GR" sz="40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73EED1-FD8F-4B95-B441-C962CF2AA8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19600"/>
          </a:xfrm>
          <a:solidFill>
            <a:srgbClr val="CCECFF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sz="2400" b="1" dirty="0"/>
              <a:t>Objective</a:t>
            </a:r>
            <a:r>
              <a:rPr lang="en-US" altLang="el-GR" sz="2400" dirty="0"/>
              <a:t>: To practice passing skills in volleyball</a:t>
            </a:r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Guidelines</a:t>
            </a:r>
            <a:r>
              <a:rPr lang="en-US" altLang="el-GR" sz="2400" dirty="0"/>
              <a:t>: Make pairs, take a ball and try the following drills: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One pass to yourself and one to your pair (20 repetitions).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20 consecutive passes.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One tall pass, one low pass (20 repetitions).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l-GR" sz="2400" b="1" u="sng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400" b="1" u="sng" dirty="0"/>
              <a:t>You can skip one exercise, if you want</a:t>
            </a:r>
            <a:r>
              <a:rPr lang="en-US" altLang="el-GR" sz="2400" dirty="0"/>
              <a:t> </a:t>
            </a:r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Transition</a:t>
            </a:r>
            <a:r>
              <a:rPr lang="en-US" altLang="el-GR" sz="2400" dirty="0"/>
              <a:t>: How many times can you exchange passes consecutively with your pair?</a:t>
            </a:r>
            <a:endParaRPr lang="el-GR" alt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A329BF-161D-41FB-AB91-0B4B374A2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Teaching without task cards</a:t>
            </a:r>
            <a:endParaRPr lang="el-GR" altLang="el-G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26FE73D-09FF-4B7F-AF22-41B32336A4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/>
              <a:t>What’s the simplest example for the practice style?</a:t>
            </a:r>
            <a:endParaRPr lang="el-GR" alt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519EC55-8054-4960-B0D0-45EEF1963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74" y="365760"/>
            <a:ext cx="4498258" cy="1325562"/>
          </a:xfrm>
        </p:spPr>
        <p:txBody>
          <a:bodyPr>
            <a:normAutofit/>
          </a:bodyPr>
          <a:lstStyle/>
          <a:p>
            <a:r>
              <a:rPr lang="en-US" altLang="el-GR" sz="2800"/>
              <a:t>Self-regulated lesson design with the practice style</a:t>
            </a:r>
            <a:endParaRPr lang="el-GR" altLang="el-GR" sz="28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61C1598-2946-4EA0-9A7F-F2A3E16FB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354" y="2005739"/>
            <a:ext cx="4511678" cy="4174398"/>
          </a:xfrm>
        </p:spPr>
        <p:txBody>
          <a:bodyPr>
            <a:normAutofit/>
          </a:bodyPr>
          <a:lstStyle/>
          <a:p>
            <a:r>
              <a:rPr lang="en-US" altLang="el-GR"/>
              <a:t>One drill per station – no choices</a:t>
            </a:r>
          </a:p>
          <a:p>
            <a:r>
              <a:rPr lang="en-US" altLang="el-GR"/>
              <a:t>One drill per station – no choices - use of transition drill </a:t>
            </a:r>
          </a:p>
          <a:p>
            <a:r>
              <a:rPr lang="en-US" altLang="el-GR"/>
              <a:t>More drills per station – no choices – use of transition drill</a:t>
            </a:r>
          </a:p>
          <a:p>
            <a:r>
              <a:rPr lang="en-US" altLang="el-GR"/>
              <a:t>More drills per station – at least one choice to students – use of transition drill</a:t>
            </a:r>
          </a:p>
        </p:txBody>
      </p:sp>
      <p:pic>
        <p:nvPicPr>
          <p:cNvPr id="25605" name="Picture 25604" descr="Railroad tracks intersecting">
            <a:extLst>
              <a:ext uri="{FF2B5EF4-FFF2-40B4-BE49-F238E27FC236}">
                <a16:creationId xmlns:a16="http://schemas.microsoft.com/office/drawing/2014/main" id="{14B202E8-A33A-4990-A3DF-B99A2830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0" r="23501"/>
          <a:stretch/>
        </p:blipFill>
        <p:spPr>
          <a:xfrm>
            <a:off x="5654016" y="10"/>
            <a:ext cx="348998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C114EA4-76F1-42D4-8783-8497154F4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Question for reflection</a:t>
            </a:r>
            <a:endParaRPr lang="el-GR" altLang="el-GR" dirty="0"/>
          </a:p>
        </p:txBody>
      </p:sp>
      <p:graphicFrame>
        <p:nvGraphicFramePr>
          <p:cNvPr id="31751" name="Rectangle 3">
            <a:extLst>
              <a:ext uri="{FF2B5EF4-FFF2-40B4-BE49-F238E27FC236}">
                <a16:creationId xmlns:a16="http://schemas.microsoft.com/office/drawing/2014/main" id="{4BF9C116-A911-4BD1-92B0-88E4839C5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489012"/>
              </p:ext>
            </p:extLst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929640"/>
          </a:xfrm>
        </p:spPr>
        <p:txBody>
          <a:bodyPr>
            <a:normAutofit/>
          </a:bodyPr>
          <a:lstStyle/>
          <a:p>
            <a:r>
              <a:rPr lang="en-US" dirty="0"/>
              <a:t>The Spectrum in Greece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5320" y="1828800"/>
            <a:ext cx="7269480" cy="46634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1992: Presentation of the Spectrum in Athens, Greece</a:t>
            </a:r>
          </a:p>
          <a:p>
            <a:r>
              <a:rPr lang="en-US" b="1" dirty="0"/>
              <a:t>1996: </a:t>
            </a:r>
            <a:r>
              <a:rPr lang="en-US" b="1" dirty="0" err="1"/>
              <a:t>Mosston</a:t>
            </a:r>
            <a:r>
              <a:rPr lang="en-US" b="1" dirty="0"/>
              <a:t> &amp; Ashworth book (1986 edition) published in Greek</a:t>
            </a:r>
          </a:p>
          <a:p>
            <a:r>
              <a:rPr lang="en-US" b="1" dirty="0"/>
              <a:t>1998: First webpage with information about the Spectrum of teaching styles</a:t>
            </a:r>
          </a:p>
          <a:p>
            <a:r>
              <a:rPr lang="en-US" b="1" dirty="0"/>
              <a:t>2006: The Spectrum is incorporated in the official PE books for grades 5-9</a:t>
            </a:r>
          </a:p>
          <a:p>
            <a:r>
              <a:rPr lang="en-US" b="1" dirty="0"/>
              <a:t>2007: Book on lesson design using the Spectrum of teaching styles</a:t>
            </a:r>
          </a:p>
          <a:p>
            <a:r>
              <a:rPr lang="en-US" b="1" dirty="0"/>
              <a:t>2007: First international symposium for the Spectrum (FEPSAC Congress)</a:t>
            </a:r>
          </a:p>
          <a:p>
            <a:r>
              <a:rPr lang="en-US" b="1" dirty="0"/>
              <a:t>2012: </a:t>
            </a:r>
            <a:r>
              <a:rPr lang="en-US" b="1" dirty="0" err="1"/>
              <a:t>Mosston</a:t>
            </a:r>
            <a:r>
              <a:rPr lang="en-US" b="1" dirty="0"/>
              <a:t> &amp; Ashworth (2008 edition) translated by Chatoupis</a:t>
            </a:r>
          </a:p>
          <a:p>
            <a:r>
              <a:rPr lang="en-US" b="1" dirty="0"/>
              <a:t>2015: The Spectrum was incorporated into the new PE curriculum for the upper senior high school (grades 10-12)</a:t>
            </a:r>
            <a:endParaRPr lang="el-G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72552746-1F11-4217-A985-572DF8048F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sz="4600"/>
              <a:t>Lesson design with the reciprocal style (C)</a:t>
            </a:r>
            <a:endParaRPr lang="el-GR" altLang="el-GR" sz="460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6200DC5-50FA-4E3F-8AA6-E285A3FB57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3DD4DA7-00B3-4C34-B084-A3B266F60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65125"/>
            <a:ext cx="8199438" cy="1311275"/>
          </a:xfrm>
        </p:spPr>
        <p:txBody>
          <a:bodyPr/>
          <a:lstStyle/>
          <a:p>
            <a:r>
              <a:rPr lang="en-US" altLang="el-GR" sz="4000"/>
              <a:t>Task card design with the reciprocal style</a:t>
            </a:r>
            <a:endParaRPr lang="el-GR" altLang="el-GR" sz="40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F194EE5-75B4-498D-8584-DD07E12993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55788"/>
            <a:ext cx="7753350" cy="4621212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US" altLang="el-GR" sz="2800" b="1" i="1" dirty="0"/>
              <a:t>Task card’s objective(s)</a:t>
            </a:r>
          </a:p>
          <a:p>
            <a:pPr marL="609600" indent="-609600"/>
            <a:r>
              <a:rPr lang="en-US" altLang="el-GR" sz="2800" b="1" i="1" dirty="0"/>
              <a:t>Guidelines for the student who observe</a:t>
            </a:r>
            <a:r>
              <a:rPr lang="el-GR" altLang="el-GR" sz="2800" dirty="0"/>
              <a:t> (</a:t>
            </a:r>
            <a:r>
              <a:rPr lang="en-US" altLang="el-GR" sz="2800" dirty="0"/>
              <a:t>e.g. what are the criteria for proper execution, what do we observe, how many times do we observe before giving feedback, what kind of feedback we give </a:t>
            </a:r>
            <a:r>
              <a:rPr lang="en-US" altLang="el-GR" sz="2800" dirty="0" err="1"/>
              <a:t>etc</a:t>
            </a:r>
            <a:r>
              <a:rPr lang="el-GR" altLang="el-GR" sz="2800" dirty="0"/>
              <a:t>).</a:t>
            </a:r>
          </a:p>
          <a:p>
            <a:pPr marL="609600" indent="-609600"/>
            <a:r>
              <a:rPr lang="en-US" altLang="el-GR" sz="2800" b="1" i="1" dirty="0"/>
              <a:t>Guidelines for the student who will execute the drill </a:t>
            </a:r>
            <a:r>
              <a:rPr lang="el-GR" altLang="el-GR" sz="2800" dirty="0"/>
              <a:t>(</a:t>
            </a:r>
            <a:r>
              <a:rPr lang="en-US" altLang="el-GR" sz="2800" dirty="0"/>
              <a:t>e.g. description of drills, choices, </a:t>
            </a:r>
            <a:r>
              <a:rPr lang="en-US" altLang="el-GR" sz="2800" dirty="0" err="1"/>
              <a:t>etc</a:t>
            </a:r>
            <a:r>
              <a:rPr lang="el-GR" altLang="el-GR" sz="2800" dirty="0"/>
              <a:t>).</a:t>
            </a:r>
          </a:p>
          <a:p>
            <a:pPr marL="609600" indent="-609600"/>
            <a:r>
              <a:rPr lang="en-US" altLang="el-GR" sz="2800" b="1" i="1" dirty="0"/>
              <a:t>Picture or drawing</a:t>
            </a:r>
            <a:r>
              <a:rPr lang="el-GR" altLang="el-GR" sz="2800" b="1" i="1" dirty="0"/>
              <a:t> </a:t>
            </a:r>
            <a:r>
              <a:rPr lang="en-US" altLang="el-GR" sz="2800" dirty="0"/>
              <a:t>for better understanding</a:t>
            </a:r>
            <a:endParaRPr lang="el-GR" altLang="el-G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E59230-6241-4F71-8F80-408E4EBA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0"/>
            <a:ext cx="28629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12623DE-80D3-43AD-9286-46F615671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62" y="228600"/>
            <a:ext cx="2519273" cy="501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altLang="el-GR" sz="3100">
                <a:solidFill>
                  <a:srgbClr val="FFFFFF"/>
                </a:solidFill>
              </a:rPr>
              <a:t>Teaching without task cards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99C6F02-D60B-40EE-A401-2269761F44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6880" y="4867240"/>
            <a:ext cx="2519273" cy="120935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altLang="el-GR" sz="1900" dirty="0">
                <a:solidFill>
                  <a:srgbClr val="FFFFFF"/>
                </a:solidFill>
              </a:rPr>
              <a:t>What’s the simplest example for the reciprocal style?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A01B88-BE75-48CC-A6A5-AD51DC9E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9651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7109" name="Picture 47108" descr="Pencil and answer-sheet">
            <a:extLst>
              <a:ext uri="{FF2B5EF4-FFF2-40B4-BE49-F238E27FC236}">
                <a16:creationId xmlns:a16="http://schemas.microsoft.com/office/drawing/2014/main" id="{2260895A-D8F8-4C1D-A6CE-37DAA5B7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4" r="723" b="1"/>
          <a:stretch/>
        </p:blipFill>
        <p:spPr>
          <a:xfrm>
            <a:off x="3828016" y="10"/>
            <a:ext cx="4641613" cy="68608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66684AD-5EDB-4A00-885D-F71A1F1EF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en-US" altLang="el-GR" sz="3100">
                <a:solidFill>
                  <a:srgbClr val="FFFFFF"/>
                </a:solidFill>
              </a:rPr>
              <a:t>Self-regulated lesson design with the reciprocal style</a:t>
            </a:r>
            <a:endParaRPr lang="el-GR" altLang="el-GR" sz="31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5063" name="Rectangle 3">
            <a:extLst>
              <a:ext uri="{FF2B5EF4-FFF2-40B4-BE49-F238E27FC236}">
                <a16:creationId xmlns:a16="http://schemas.microsoft.com/office/drawing/2014/main" id="{EA1F217F-57E6-4A9D-83E0-7FCF1AFEA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77879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08ED70B-BF4A-4539-BC9F-0B50AD49A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Question for reflection</a:t>
            </a:r>
            <a:endParaRPr lang="el-GR" altLang="el-GR" dirty="0"/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9105670E-A1F6-4FA8-840A-1D7706B42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93753"/>
              </p:ext>
            </p:extLst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505825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5" name="Picture 35844" descr="Person writing on a notepad">
            <a:extLst>
              <a:ext uri="{FF2B5EF4-FFF2-40B4-BE49-F238E27FC236}">
                <a16:creationId xmlns:a16="http://schemas.microsoft.com/office/drawing/2014/main" id="{D4336EB9-B834-4ACB-9F9B-D4677BAA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708"/>
          <a:stretch/>
        </p:blipFill>
        <p:spPr>
          <a:xfrm>
            <a:off x="20" y="-2"/>
            <a:ext cx="8505805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B2912FD3-F6C6-4D32-B9F4-11BB0AA538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46404" y="758952"/>
            <a:ext cx="7063740" cy="3963173"/>
          </a:xfrm>
        </p:spPr>
        <p:txBody>
          <a:bodyPr>
            <a:normAutofit/>
          </a:bodyPr>
          <a:lstStyle/>
          <a:p>
            <a:r>
              <a:rPr lang="en-US" altLang="el-GR"/>
              <a:t>Lesson design with the self-check style (D)</a:t>
            </a:r>
            <a:endParaRPr lang="el-GR" altLang="el-G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F918560-CD6D-430C-A687-87C64ACE58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/>
          <a:p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" y="0"/>
            <a:ext cx="3429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203E9C-CA0A-44E3-9386-6877CF1B0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65125"/>
            <a:ext cx="8199438" cy="1311275"/>
          </a:xfrm>
        </p:spPr>
        <p:txBody>
          <a:bodyPr/>
          <a:lstStyle/>
          <a:p>
            <a:r>
              <a:rPr lang="en-US" altLang="el-GR" sz="4000"/>
              <a:t>Task card design with the self-check style</a:t>
            </a:r>
            <a:endParaRPr lang="el-GR" altLang="el-GR" sz="40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0AD3442-38D7-4638-B6B0-BAF6B1D2C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55788"/>
            <a:ext cx="8229600" cy="4621212"/>
          </a:xfrm>
        </p:spPr>
        <p:txBody>
          <a:bodyPr/>
          <a:lstStyle/>
          <a:p>
            <a:pPr marL="609600" indent="-609600"/>
            <a:r>
              <a:rPr lang="en-US" altLang="el-GR" b="1" i="1"/>
              <a:t>Task card’s objective(s)</a:t>
            </a:r>
          </a:p>
          <a:p>
            <a:pPr marL="609600" indent="-609600"/>
            <a:r>
              <a:rPr lang="en-US" altLang="el-GR" b="1" i="1"/>
              <a:t>Guidelines for the student </a:t>
            </a:r>
            <a:r>
              <a:rPr lang="el-GR" altLang="el-GR"/>
              <a:t>(</a:t>
            </a:r>
            <a:r>
              <a:rPr lang="en-US" altLang="el-GR"/>
              <a:t>e.g. what are the criteria for proper execution, what do we check or assess, etc</a:t>
            </a:r>
            <a:r>
              <a:rPr lang="el-GR" altLang="el-GR"/>
              <a:t>).</a:t>
            </a:r>
          </a:p>
          <a:p>
            <a:pPr marL="609600" indent="-609600"/>
            <a:r>
              <a:rPr lang="en-US" altLang="el-GR" b="1" i="1"/>
              <a:t>Picture or drawing</a:t>
            </a:r>
            <a:r>
              <a:rPr lang="el-GR" altLang="el-GR" b="1" i="1"/>
              <a:t> </a:t>
            </a:r>
            <a:r>
              <a:rPr lang="en-US" altLang="el-GR"/>
              <a:t>for better understanding</a:t>
            </a:r>
            <a:endParaRPr lang="el-GR" alt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707C506-91E0-4A78-AF7C-3F22BFBC3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/>
              <a:t>Self-regulated lesson design with the self-check style</a:t>
            </a:r>
            <a:endParaRPr lang="el-GR" altLang="el-GR" sz="40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FD0541E-6EF7-4E7E-AAF5-7AA65C8BB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Similarly with the reciprocal style</a:t>
            </a:r>
            <a:endParaRPr lang="el-GR" alt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66684AD-5EDB-4A00-885D-F71A1F1EF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en-US" altLang="el-GR" sz="3100" dirty="0"/>
              <a:t>Self-regulated lesson design with the self-check style</a:t>
            </a:r>
            <a:endParaRPr lang="el-GR" altLang="el-GR" sz="3100" dirty="0"/>
          </a:p>
        </p:txBody>
      </p:sp>
      <p:graphicFrame>
        <p:nvGraphicFramePr>
          <p:cNvPr id="45063" name="Rectangle 3">
            <a:extLst>
              <a:ext uri="{FF2B5EF4-FFF2-40B4-BE49-F238E27FC236}">
                <a16:creationId xmlns:a16="http://schemas.microsoft.com/office/drawing/2014/main" id="{EA1F217F-57E6-4A9D-83E0-7FCF1AFEAF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564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3E74C52-7635-4D42-B26B-F704A9BA7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Question for reflection</a:t>
            </a:r>
            <a:endParaRPr lang="el-GR" altLang="el-GR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013B0ED-6F84-4D97-AAF0-E7DBDCAA0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/>
              <a:t>Is it possible to apply the self-check style while having group drills and not individual ones?</a:t>
            </a:r>
            <a:endParaRPr lang="el-GR" altLang="el-GR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3 books in Greek, but wait…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63" y="2341502"/>
            <a:ext cx="2449407" cy="30617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7" y="2341501"/>
            <a:ext cx="2155473" cy="296053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2" y="2255946"/>
            <a:ext cx="2448599" cy="3369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927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7D6D3F3-899A-44C2-B117-F0E4035B7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74" y="365760"/>
            <a:ext cx="4498258" cy="1325562"/>
          </a:xfrm>
        </p:spPr>
        <p:txBody>
          <a:bodyPr>
            <a:normAutofit/>
          </a:bodyPr>
          <a:lstStyle/>
          <a:p>
            <a:r>
              <a:rPr lang="en-US" altLang="el-GR" dirty="0"/>
              <a:t>Surprise questions!</a:t>
            </a:r>
            <a:endParaRPr lang="el-GR" altLang="el-G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AAF519A-D426-4A4A-BA01-E49379773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354" y="2005739"/>
            <a:ext cx="4511678" cy="4174398"/>
          </a:xfrm>
        </p:spPr>
        <p:txBody>
          <a:bodyPr>
            <a:normAutofit/>
          </a:bodyPr>
          <a:lstStyle/>
          <a:p>
            <a:r>
              <a:rPr lang="en-US" altLang="el-GR"/>
              <a:t>What’s the most complex example for the self-check style? </a:t>
            </a:r>
          </a:p>
          <a:p>
            <a:r>
              <a:rPr lang="en-US" altLang="el-GR"/>
              <a:t>Can you apply it without a task card?</a:t>
            </a:r>
            <a:endParaRPr lang="el-GR" altLang="el-GR"/>
          </a:p>
        </p:txBody>
      </p:sp>
      <p:pic>
        <p:nvPicPr>
          <p:cNvPr id="52229" name="Picture 52228" descr="Person writing on a notepad">
            <a:extLst>
              <a:ext uri="{FF2B5EF4-FFF2-40B4-BE49-F238E27FC236}">
                <a16:creationId xmlns:a16="http://schemas.microsoft.com/office/drawing/2014/main" id="{B972D885-1EED-4FE3-A0B0-7A459B67A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7" r="26143"/>
          <a:stretch/>
        </p:blipFill>
        <p:spPr>
          <a:xfrm>
            <a:off x="5654016" y="10"/>
            <a:ext cx="348998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9" name="Picture 36868">
            <a:extLst>
              <a:ext uri="{FF2B5EF4-FFF2-40B4-BE49-F238E27FC236}">
                <a16:creationId xmlns:a16="http://schemas.microsoft.com/office/drawing/2014/main" id="{7BEC6930-981F-4FF1-B09D-7795E26A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2606" r="20728"/>
          <a:stretch/>
        </p:blipFill>
        <p:spPr>
          <a:xfrm>
            <a:off x="20" y="-2"/>
            <a:ext cx="9143980" cy="6858000"/>
          </a:xfrm>
          <a:prstGeom prst="rect">
            <a:avLst/>
          </a:prstGeom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E98E4C4B-A3B1-42B8-A83B-D849FFDDFB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>
            <a:normAutofit/>
          </a:bodyPr>
          <a:lstStyle/>
          <a:p>
            <a:r>
              <a:rPr lang="en-US" altLang="el-GR"/>
              <a:t>Lesson design with the inclusive style (E)</a:t>
            </a:r>
            <a:endParaRPr lang="el-GR" altLang="el-G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C22E94-8F42-4C63-BAD9-10DCB7FCCD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/>
          <a:p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7F32F9-B32C-4664-88BA-F7D369584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738" y="396875"/>
            <a:ext cx="7999412" cy="1431925"/>
          </a:xfrm>
        </p:spPr>
        <p:txBody>
          <a:bodyPr/>
          <a:lstStyle/>
          <a:p>
            <a:r>
              <a:rPr lang="en-US" altLang="el-GR"/>
              <a:t>Lesson design with the inclusive style</a:t>
            </a:r>
            <a:endParaRPr lang="el-GR" altLang="el-G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E226B60-B3F4-4E40-8B71-E2B769E42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l-GR"/>
              <a:t>Choose an exercise or a skill</a:t>
            </a:r>
            <a:r>
              <a:rPr lang="el-GR" altLang="el-GR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l-GR"/>
              <a:t>Analyze exercise’s or skill’s parameters</a:t>
            </a:r>
            <a:r>
              <a:rPr lang="el-GR" altLang="el-GR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l-GR"/>
              <a:t>Decide which decisions you are going to aloud students to change.</a:t>
            </a:r>
            <a:endParaRPr lang="el-GR" alt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90CF3E2-E833-4997-A3FC-EA499FE64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/>
              <a:t>Self-regulated lesson design with the inclusive style</a:t>
            </a:r>
            <a:endParaRPr lang="el-GR" altLang="el-GR" sz="400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42F163D-7674-4B25-B358-230CB07CE2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400"/>
              <a:t>1.  Describe drills or exercises with a different level of difficulty and let students choose</a:t>
            </a:r>
            <a:endParaRPr lang="el-GR" altLang="el-GR" sz="2400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4AA5E172-6D52-40DE-8E14-A989C32E15C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567684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400" dirty="0"/>
              <a:t>2.  Describe one exercise and the parameters that students may choose to alter 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One drill – one parameter to alter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One drill – more parameters – one parameter per time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One drill – more parameters – alter more than one parameter at the same time and make combinations</a:t>
            </a:r>
            <a:endParaRPr lang="el-GR" altLang="el-GR" sz="2000" dirty="0"/>
          </a:p>
          <a:p>
            <a:pPr>
              <a:lnSpc>
                <a:spcPct val="90000"/>
              </a:lnSpc>
            </a:pPr>
            <a:endParaRPr lang="el-GR" altLang="el-GR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1C32D48-1DDB-4BA2-A416-2B42CE1B7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3200" dirty="0"/>
              <a:t>1. Describe 3 exercises with a different level of difficulty and let students choose</a:t>
            </a:r>
            <a:endParaRPr lang="el-GR" altLang="el-GR" sz="3200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22BA4C7-8EFC-487B-B2AF-E47D8B7D4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35500" y="1981200"/>
            <a:ext cx="4051300" cy="3886200"/>
          </a:xfrm>
        </p:spPr>
        <p:txBody>
          <a:bodyPr/>
          <a:lstStyle/>
          <a:p>
            <a:r>
              <a:rPr lang="en-US" altLang="el-GR" sz="2800"/>
              <a:t>How are you going to execute push-ups?</a:t>
            </a:r>
            <a:endParaRPr lang="el-GR" altLang="el-GR" sz="2800"/>
          </a:p>
          <a:p>
            <a:pPr>
              <a:buFont typeface="Wingdings" panose="05000000000000000000" pitchFamily="2" charset="2"/>
              <a:buNone/>
            </a:pPr>
            <a:endParaRPr lang="el-GR" altLang="el-GR" sz="2800"/>
          </a:p>
          <a:p>
            <a:r>
              <a:rPr lang="en-US" altLang="el-GR" sz="2800"/>
              <a:t>How many push-ups will you make?</a:t>
            </a:r>
            <a:endParaRPr lang="el-GR" altLang="el-GR" sz="2800"/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/>
              <a:t>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l-GR" altLang="el-GR" sz="2800"/>
              <a:t>   5     10     15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A73B2154-02AC-4573-90AE-F3995646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97180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512639E4-1981-47D5-83B6-83280077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4788"/>
            <a:ext cx="3200400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Line 6">
            <a:extLst>
              <a:ext uri="{FF2B5EF4-FFF2-40B4-BE49-F238E27FC236}">
                <a16:creationId xmlns:a16="http://schemas.microsoft.com/office/drawing/2014/main" id="{00F540A8-42D9-4976-8939-CC482CF36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29000"/>
            <a:ext cx="3733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A3B2A1F4-F86E-4602-877E-593CE70A9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105400"/>
            <a:ext cx="3733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6568" name="WordArt 8">
            <a:extLst>
              <a:ext uri="{FF2B5EF4-FFF2-40B4-BE49-F238E27FC236}">
                <a16:creationId xmlns:a16="http://schemas.microsoft.com/office/drawing/2014/main" id="{612EF4BF-3DEC-4D79-8E7A-B83C2EACB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3524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Α</a:t>
            </a:r>
          </a:p>
        </p:txBody>
      </p:sp>
      <p:sp>
        <p:nvSpPr>
          <p:cNvPr id="66569" name="WordArt 9">
            <a:extLst>
              <a:ext uri="{FF2B5EF4-FFF2-40B4-BE49-F238E27FC236}">
                <a16:creationId xmlns:a16="http://schemas.microsoft.com/office/drawing/2014/main" id="{3550404C-30DD-4106-AFEE-625E9F0C4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962400"/>
            <a:ext cx="3524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Β</a:t>
            </a:r>
          </a:p>
        </p:txBody>
      </p:sp>
      <p:sp>
        <p:nvSpPr>
          <p:cNvPr id="66570" name="WordArt 10">
            <a:extLst>
              <a:ext uri="{FF2B5EF4-FFF2-40B4-BE49-F238E27FC236}">
                <a16:creationId xmlns:a16="http://schemas.microsoft.com/office/drawing/2014/main" id="{0CE70496-CB51-4078-9FD9-60D8916F5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5753100"/>
            <a:ext cx="3524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Γ</a:t>
            </a:r>
          </a:p>
        </p:txBody>
      </p:sp>
      <p:pic>
        <p:nvPicPr>
          <p:cNvPr id="66571" name="Picture 11">
            <a:extLst>
              <a:ext uri="{FF2B5EF4-FFF2-40B4-BE49-F238E27FC236}">
                <a16:creationId xmlns:a16="http://schemas.microsoft.com/office/drawing/2014/main" id="{EBDD5610-B382-4B35-85B8-2214D2D6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9527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hool and office supplies">
            <a:extLst>
              <a:ext uri="{FF2B5EF4-FFF2-40B4-BE49-F238E27FC236}">
                <a16:creationId xmlns:a16="http://schemas.microsoft.com/office/drawing/2014/main" id="{4CBC0829-FEDD-9FA1-EA4E-9E3FBBFAD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1000" r="-2" b="-2"/>
          <a:stretch/>
        </p:blipFill>
        <p:spPr>
          <a:xfrm>
            <a:off x="20" y="-2"/>
            <a:ext cx="9143980" cy="6858000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68A22BFC-93E7-456C-B685-C84CBF66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600"/>
              <a:t>The inclusion style is (perhaps) the most appropriate or easy to combine with any other teaching style</a:t>
            </a:r>
          </a:p>
        </p:txBody>
      </p:sp>
    </p:spTree>
    <p:extLst>
      <p:ext uri="{BB962C8B-B14F-4D97-AF65-F5344CB8AC3E}">
        <p14:creationId xmlns:p14="http://schemas.microsoft.com/office/powerpoint/2010/main" val="294744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8" name="Rectangle 56">
            <a:extLst>
              <a:ext uri="{FF2B5EF4-FFF2-40B4-BE49-F238E27FC236}">
                <a16:creationId xmlns:a16="http://schemas.microsoft.com/office/drawing/2014/main" id="{E3B40CF0-9EA1-43E6-B718-8E369D1EE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371600"/>
          </a:xfrm>
        </p:spPr>
        <p:txBody>
          <a:bodyPr/>
          <a:lstStyle/>
          <a:p>
            <a:r>
              <a:rPr lang="en-US" altLang="el-GR" sz="3200" dirty="0"/>
              <a:t>2. Describe one exercise and the parameters that students may choose to alter</a:t>
            </a:r>
            <a:endParaRPr lang="el-GR" altLang="el-GR" sz="32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21DFF60-5E23-45CD-9C6A-C6C63E4B45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248400" cy="2895600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sz="2800" b="1" dirty="0">
                <a:solidFill>
                  <a:srgbClr val="FF3300"/>
                </a:solidFill>
              </a:rPr>
              <a:t>Push-ups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dirty="0"/>
              <a:t>Try to modify…</a:t>
            </a:r>
          </a:p>
          <a:p>
            <a:r>
              <a:rPr lang="en-US" altLang="el-GR" sz="2800" dirty="0"/>
              <a:t>How open will you put your hands</a:t>
            </a:r>
          </a:p>
          <a:p>
            <a:r>
              <a:rPr lang="en-US" altLang="el-GR" sz="2800" dirty="0"/>
              <a:t>How open will you keep your feet</a:t>
            </a:r>
          </a:p>
          <a:p>
            <a:r>
              <a:rPr lang="en-US" altLang="el-GR" sz="2800" dirty="0"/>
              <a:t>Knees’ angle</a:t>
            </a:r>
            <a:endParaRPr lang="el-GR" altLang="el-GR" sz="2800" dirty="0"/>
          </a:p>
        </p:txBody>
      </p:sp>
      <p:graphicFrame>
        <p:nvGraphicFramePr>
          <p:cNvPr id="59455" name="Group 63">
            <a:extLst>
              <a:ext uri="{FF2B5EF4-FFF2-40B4-BE49-F238E27FC236}">
                <a16:creationId xmlns:a16="http://schemas.microsoft.com/office/drawing/2014/main" id="{25D04B93-181E-4485-BDF1-C6582FBA01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9702220"/>
              </p:ext>
            </p:extLst>
          </p:nvPr>
        </p:nvGraphicFramePr>
        <p:xfrm>
          <a:off x="6934200" y="1981200"/>
          <a:ext cx="1752600" cy="2921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011647729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03039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41490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780570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998265"/>
                  </a:ext>
                </a:extLst>
              </a:tr>
            </a:tbl>
          </a:graphicData>
        </a:graphic>
      </p:graphicFrame>
      <p:sp>
        <p:nvSpPr>
          <p:cNvPr id="59456" name="AutoShape 64">
            <a:extLst>
              <a:ext uri="{FF2B5EF4-FFF2-40B4-BE49-F238E27FC236}">
                <a16:creationId xmlns:a16="http://schemas.microsoft.com/office/drawing/2014/main" id="{BAC35B52-AACE-442A-A0B5-30663E55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6208713"/>
            <a:ext cx="5449887" cy="51077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</a:rPr>
              <a:t>Inclusive plus self-check style</a:t>
            </a:r>
            <a:endParaRPr lang="el-GR" altLang="el-GR" sz="2400" b="1" dirty="0">
              <a:solidFill>
                <a:srgbClr val="C00000"/>
              </a:solidFill>
            </a:endParaRPr>
          </a:p>
        </p:txBody>
      </p:sp>
      <p:sp>
        <p:nvSpPr>
          <p:cNvPr id="59457" name="AutoShape 65">
            <a:extLst>
              <a:ext uri="{FF2B5EF4-FFF2-40B4-BE49-F238E27FC236}">
                <a16:creationId xmlns:a16="http://schemas.microsoft.com/office/drawing/2014/main" id="{4A15D213-B347-4C70-AAED-8774762C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29200"/>
            <a:ext cx="5410200" cy="1143000"/>
          </a:xfrm>
          <a:prstGeom prst="curvedUpArrow">
            <a:avLst>
              <a:gd name="adj1" fmla="val 94667"/>
              <a:gd name="adj2" fmla="val 189333"/>
              <a:gd name="adj3" fmla="val 33333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3FC7BA6-37CA-4BB9-8637-D74D65435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74" y="365760"/>
            <a:ext cx="4498258" cy="1325562"/>
          </a:xfrm>
        </p:spPr>
        <p:txBody>
          <a:bodyPr>
            <a:normAutofit/>
          </a:bodyPr>
          <a:lstStyle/>
          <a:p>
            <a:r>
              <a:rPr lang="en-US" altLang="el-GR" dirty="0"/>
              <a:t>Question for reflection</a:t>
            </a:r>
            <a:endParaRPr lang="el-GR" altLang="el-G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D6799C9-9D11-44B7-AC68-742FE7D76E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354" y="2005739"/>
            <a:ext cx="4511678" cy="4174398"/>
          </a:xfrm>
        </p:spPr>
        <p:txBody>
          <a:bodyPr>
            <a:normAutofit/>
          </a:bodyPr>
          <a:lstStyle/>
          <a:p>
            <a:r>
              <a:rPr lang="en-US" altLang="el-GR" dirty="0"/>
              <a:t>How can we combine the inclusion style with...? Can you give me an example of a combination with other styles that you are familiar?</a:t>
            </a:r>
            <a:endParaRPr lang="el-GR" altLang="el-GR" dirty="0"/>
          </a:p>
        </p:txBody>
      </p:sp>
      <p:pic>
        <p:nvPicPr>
          <p:cNvPr id="58373" name="Picture 58372" descr="Different coloured question marks">
            <a:extLst>
              <a:ext uri="{FF2B5EF4-FFF2-40B4-BE49-F238E27FC236}">
                <a16:creationId xmlns:a16="http://schemas.microsoft.com/office/drawing/2014/main" id="{AF57DB94-8F9E-4DB6-AF40-7FEC2917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5" r="37380"/>
          <a:stretch/>
        </p:blipFill>
        <p:spPr>
          <a:xfrm>
            <a:off x="5654016" y="10"/>
            <a:ext cx="348998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4F97EC1-3569-4A79-9DB8-CC79407D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D13F1E24-5A56-4ACA-8236-2DE895621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/>
          <a:stretch/>
        </p:blipFill>
        <p:spPr bwMode="auto">
          <a:xfrm>
            <a:off x="674370" y="1"/>
            <a:ext cx="7795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3E08444-43C3-4332-B02D-F2DBC8C1D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70" y="0"/>
            <a:ext cx="779526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C414F8A-D6D8-4B53-AC59-B23DF9C72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404" y="723331"/>
            <a:ext cx="7063740" cy="38759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altLang="el-GR" sz="3800">
                <a:solidFill>
                  <a:srgbClr val="FFFFFF"/>
                </a:solidFill>
              </a:rPr>
              <a:t>The inclusive style without task cards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D848F31-B9E9-4B45-86EB-66A7D70D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7404" y="5397500"/>
            <a:ext cx="191274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49FF97B-C3F8-408D-9D7B-45E75A45F9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46404" y="1028699"/>
            <a:ext cx="7063740" cy="3862083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l-GR" sz="5200" dirty="0"/>
              <a:t>Epilogue</a:t>
            </a:r>
            <a:endParaRPr lang="el-GR" altLang="el-GR" sz="52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21008C1-4AE5-4F8E-B665-AFDEAFD311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6404" y="5237670"/>
            <a:ext cx="7063740" cy="1183261"/>
          </a:xfrm>
        </p:spPr>
        <p:txBody>
          <a:bodyPr>
            <a:normAutofit/>
          </a:bodyPr>
          <a:lstStyle/>
          <a:p>
            <a:pPr algn="ctr"/>
            <a:endParaRPr lang="el-GR" altLang="el-GR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38625" y="5097592"/>
            <a:ext cx="44729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0660" y="1045845"/>
            <a:ext cx="726948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People still get inspired by the Spectrum… teaching wrestling with the use of the Spectrum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2125742"/>
            <a:ext cx="5419725" cy="3785205"/>
          </a:xfrm>
        </p:spPr>
      </p:pic>
    </p:spTree>
    <p:extLst>
      <p:ext uri="{BB962C8B-B14F-4D97-AF65-F5344CB8AC3E}">
        <p14:creationId xmlns:p14="http://schemas.microsoft.com/office/powerpoint/2010/main" val="2795665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46963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" b="-1"/>
          <a:stretch/>
        </p:blipFill>
        <p:spPr>
          <a:xfrm>
            <a:off x="20" y="10"/>
            <a:ext cx="8469610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Conclusion</a:t>
            </a:r>
            <a:endParaRPr lang="en-US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sz="half" idx="2"/>
          </p:nvPr>
        </p:nvSpPr>
        <p:spPr>
          <a:xfrm>
            <a:off x="946404" y="2005739"/>
            <a:ext cx="6446520" cy="417439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sz="1800" b="1" dirty="0">
                <a:solidFill>
                  <a:schemeClr val="bg1"/>
                </a:solidFill>
              </a:rPr>
              <a:t>We need to think differently about educating student-teachers with the Spectrum and we still need to learn…</a:t>
            </a:r>
          </a:p>
        </p:txBody>
      </p:sp>
    </p:spTree>
    <p:extLst>
      <p:ext uri="{BB962C8B-B14F-4D97-AF65-F5344CB8AC3E}">
        <p14:creationId xmlns:p14="http://schemas.microsoft.com/office/powerpoint/2010/main" val="4241316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911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etfroundup.com/wp-content/uploads/2014/11/thats_all_folks_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157" y="1123527"/>
            <a:ext cx="736768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9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857251"/>
            <a:ext cx="8513717" cy="910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Research with the Spectrum in Greece </a:t>
            </a:r>
            <a:br>
              <a:rPr lang="en-US" dirty="0"/>
            </a:br>
            <a:r>
              <a:rPr lang="en-US" dirty="0"/>
              <a:t>(sample references)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" y="2125742"/>
            <a:ext cx="851371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err="1"/>
              <a:t>Chatoupis</a:t>
            </a:r>
            <a:r>
              <a:rPr lang="en-US" sz="1350" dirty="0"/>
              <a:t>, C., &amp; Emmanuel, C. (2003). The effects of two disparate instructional approaches on student 	self-perceptions in elementary physical education. </a:t>
            </a:r>
            <a:r>
              <a:rPr lang="en-US" sz="1350" i="1" dirty="0"/>
              <a:t>European Journal of Sport Science</a:t>
            </a:r>
            <a:r>
              <a:rPr lang="en-US" sz="1350" dirty="0"/>
              <a:t>, </a:t>
            </a:r>
            <a:r>
              <a:rPr lang="en-US" sz="1350" i="1" dirty="0"/>
              <a:t>3</a:t>
            </a:r>
            <a:r>
              <a:rPr lang="en-US" sz="1350" dirty="0"/>
              <a:t>(1), 1-16</a:t>
            </a:r>
          </a:p>
          <a:p>
            <a:r>
              <a:rPr lang="en-US" sz="1350" b="1" dirty="0" err="1"/>
              <a:t>Kolovelonis</a:t>
            </a:r>
            <a:r>
              <a:rPr lang="en-US" sz="1350" dirty="0"/>
              <a:t>, A., </a:t>
            </a:r>
            <a:r>
              <a:rPr lang="en-US" sz="1350" b="1" dirty="0"/>
              <a:t>Goudas</a:t>
            </a:r>
            <a:r>
              <a:rPr lang="en-US" sz="1350" dirty="0"/>
              <a:t>, M., &amp; </a:t>
            </a:r>
            <a:r>
              <a:rPr lang="en-US" sz="1350" dirty="0" err="1"/>
              <a:t>Gerodimos</a:t>
            </a:r>
            <a:r>
              <a:rPr lang="en-US" sz="1350" dirty="0"/>
              <a:t>, V. (2011). The effects of the reciprocal and the self-check 	styles on pupils’ 	performance in primary physical education. </a:t>
            </a:r>
            <a:r>
              <a:rPr lang="en-US" sz="1350" i="1" dirty="0"/>
              <a:t>European Physical Education 	Review</a:t>
            </a:r>
            <a:r>
              <a:rPr lang="en-US" sz="1350" dirty="0"/>
              <a:t>, </a:t>
            </a:r>
            <a:r>
              <a:rPr lang="en-US" sz="1350" i="1" dirty="0"/>
              <a:t>17</a:t>
            </a:r>
            <a:r>
              <a:rPr lang="en-US" sz="1350" dirty="0"/>
              <a:t>(1), 35-50.</a:t>
            </a:r>
          </a:p>
          <a:p>
            <a:r>
              <a:rPr lang="en-US" sz="1350" dirty="0" err="1"/>
              <a:t>Kolovelonis</a:t>
            </a:r>
            <a:r>
              <a:rPr lang="en-US" sz="1350" dirty="0"/>
              <a:t>, A., &amp; Goudas, M. (2012). Students' recording accuracy in the reciprocal and the self-check 	teaching 	styles in physical education. </a:t>
            </a:r>
            <a:r>
              <a:rPr lang="en-US" sz="1350" i="1" dirty="0"/>
              <a:t>Educational Research and Evaluation</a:t>
            </a:r>
            <a:r>
              <a:rPr lang="en-US" sz="1350" dirty="0"/>
              <a:t>, </a:t>
            </a:r>
            <a:r>
              <a:rPr lang="en-US" sz="1350" i="1" dirty="0"/>
              <a:t>18</a:t>
            </a:r>
            <a:r>
              <a:rPr lang="en-US" sz="1350" dirty="0"/>
              <a:t>(8), 733-747.</a:t>
            </a:r>
          </a:p>
          <a:p>
            <a:r>
              <a:rPr lang="en-US" sz="1350" b="1" dirty="0" err="1"/>
              <a:t>Papaioannou</a:t>
            </a:r>
            <a:r>
              <a:rPr lang="en-US" sz="1350" dirty="0"/>
              <a:t>, A., </a:t>
            </a:r>
            <a:r>
              <a:rPr lang="en-US" sz="1350" dirty="0" err="1"/>
              <a:t>Theodosiou</a:t>
            </a:r>
            <a:r>
              <a:rPr lang="en-US" sz="1350" dirty="0"/>
              <a:t>, A., </a:t>
            </a:r>
            <a:r>
              <a:rPr lang="en-US" sz="1350" dirty="0" err="1"/>
              <a:t>Pashali</a:t>
            </a:r>
            <a:r>
              <a:rPr lang="en-US" sz="1350" dirty="0"/>
              <a:t>, M., &amp; </a:t>
            </a:r>
            <a:r>
              <a:rPr lang="en-US" sz="1350" dirty="0" err="1"/>
              <a:t>Digelidis</a:t>
            </a:r>
            <a:r>
              <a:rPr lang="en-US" sz="1350" dirty="0"/>
              <a:t>, N. (2012). Advancing task involvement, 	intrinsic 	motivation and metacognitive regulation in physical education classes: The self-check 	style 	of teaching makes a 	difference. </a:t>
            </a:r>
            <a:r>
              <a:rPr lang="en-US" sz="1350" i="1" dirty="0"/>
              <a:t>Advances in Physical Education</a:t>
            </a:r>
            <a:r>
              <a:rPr lang="en-US" sz="1350" dirty="0"/>
              <a:t>, </a:t>
            </a:r>
            <a:r>
              <a:rPr lang="en-US" sz="1350" i="1" dirty="0"/>
              <a:t>2</a:t>
            </a:r>
            <a:r>
              <a:rPr lang="en-US" sz="1350" dirty="0"/>
              <a:t>(03), 110.</a:t>
            </a:r>
          </a:p>
          <a:p>
            <a:r>
              <a:rPr lang="en-US" sz="1350" dirty="0" err="1"/>
              <a:t>Patmanoglou</a:t>
            </a:r>
            <a:r>
              <a:rPr lang="en-US" sz="1350" dirty="0"/>
              <a:t>, S., </a:t>
            </a:r>
            <a:r>
              <a:rPr lang="en-US" sz="1350" b="1" dirty="0"/>
              <a:t>Digelidis</a:t>
            </a:r>
            <a:r>
              <a:rPr lang="en-US" sz="1350" dirty="0"/>
              <a:t>, N., &amp; </a:t>
            </a:r>
            <a:r>
              <a:rPr lang="en-US" sz="1350" dirty="0" err="1"/>
              <a:t>Tsigilis</a:t>
            </a:r>
            <a:r>
              <a:rPr lang="en-US" sz="1350" dirty="0"/>
              <a:t>, N. (2008). The Command and Self-Check Styles for more 	effective teaching of tennis at the elementary school. </a:t>
            </a:r>
            <a:r>
              <a:rPr lang="en-US" sz="1350" i="1" dirty="0"/>
              <a:t>International Journal of Physical 	Education</a:t>
            </a:r>
            <a:r>
              <a:rPr lang="en-US" sz="1350" dirty="0"/>
              <a:t>, </a:t>
            </a:r>
            <a:r>
              <a:rPr lang="en-US" sz="1350" i="1" dirty="0"/>
              <a:t>45</a:t>
            </a:r>
            <a:r>
              <a:rPr lang="en-US" sz="1350" dirty="0"/>
              <a:t>(1), 26-32.</a:t>
            </a:r>
          </a:p>
          <a:p>
            <a:r>
              <a:rPr lang="en-US" sz="1350" b="1" dirty="0"/>
              <a:t>Syrmpas</a:t>
            </a:r>
            <a:r>
              <a:rPr lang="en-US" sz="1350" dirty="0"/>
              <a:t>, I., &amp; Digelidis, N. (2014). Physical education student teachers' experiences with and 	perceptions of 	teaching styles. </a:t>
            </a:r>
            <a:r>
              <a:rPr lang="en-US" sz="1350" i="1" dirty="0"/>
              <a:t>Journal of Physical Education and Sport</a:t>
            </a:r>
            <a:r>
              <a:rPr lang="en-US" sz="1350" dirty="0"/>
              <a:t>, </a:t>
            </a:r>
            <a:r>
              <a:rPr lang="en-US" sz="1350" i="1" dirty="0"/>
              <a:t>14</a:t>
            </a:r>
            <a:r>
              <a:rPr lang="en-US" sz="1350" dirty="0"/>
              <a:t>(1), 52.</a:t>
            </a:r>
          </a:p>
          <a:p>
            <a:r>
              <a:rPr lang="en-US" sz="1350" dirty="0"/>
              <a:t>Syrmpas, I., </a:t>
            </a:r>
            <a:r>
              <a:rPr lang="en-US" sz="1350" dirty="0" err="1"/>
              <a:t>Digelidis</a:t>
            </a:r>
            <a:r>
              <a:rPr lang="en-US" sz="1350" dirty="0"/>
              <a:t>, N., &amp; Watt, A. (2016). An examination of Greek physical educators’ 	implementation and 	perceptions of Spectrum teaching styles. </a:t>
            </a:r>
            <a:r>
              <a:rPr lang="en-US" sz="1350" i="1" dirty="0"/>
              <a:t>European Physical Education Review, 	22(2), 201-214.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23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46963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r="10167" b="-1"/>
          <a:stretch/>
        </p:blipFill>
        <p:spPr>
          <a:xfrm>
            <a:off x="20" y="10"/>
            <a:ext cx="8469610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Teacher education and the Spectrum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6404" y="2005739"/>
            <a:ext cx="6446520" cy="4174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Thessaly was the first to include the Spectrum in student teachers’ educational program before ~20 years</a:t>
            </a:r>
          </a:p>
          <a:p>
            <a:r>
              <a:rPr lang="en-US" dirty="0">
                <a:solidFill>
                  <a:schemeClr val="bg1"/>
                </a:solidFill>
              </a:rPr>
              <a:t>Right now, more or less, all 5 Schools of Physical Education and Sport Science teach the Spectrum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7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0234287-BEFA-4435-BF7C-859D89697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371600"/>
          </a:xfrm>
        </p:spPr>
        <p:txBody>
          <a:bodyPr/>
          <a:lstStyle/>
          <a:p>
            <a:r>
              <a:rPr lang="en-US" altLang="el-GR" sz="4000"/>
              <a:t>A developing student-teacher in UTH</a:t>
            </a:r>
            <a:endParaRPr lang="el-GR" altLang="el-GR" sz="4000"/>
          </a:p>
        </p:txBody>
      </p:sp>
      <p:graphicFrame>
        <p:nvGraphicFramePr>
          <p:cNvPr id="27707" name="Group 59">
            <a:extLst>
              <a:ext uri="{FF2B5EF4-FFF2-40B4-BE49-F238E27FC236}">
                <a16:creationId xmlns:a16="http://schemas.microsoft.com/office/drawing/2014/main" id="{7C1C3F50-518A-4C61-84C5-4198209976C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613829"/>
              </p:ext>
            </p:extLst>
          </p:nvPr>
        </p:nvGraphicFramePr>
        <p:xfrm>
          <a:off x="457200" y="1538288"/>
          <a:ext cx="7924801" cy="4932616"/>
        </p:xfrm>
        <a:graphic>
          <a:graphicData uri="http://schemas.openxmlformats.org/drawingml/2006/table">
            <a:tbl>
              <a:tblPr/>
              <a:tblGrid>
                <a:gridCol w="1873135">
                  <a:extLst>
                    <a:ext uri="{9D8B030D-6E8A-4147-A177-3AD203B41FA5}">
                      <a16:colId xmlns:a16="http://schemas.microsoft.com/office/drawing/2014/main" val="935912641"/>
                    </a:ext>
                  </a:extLst>
                </a:gridCol>
                <a:gridCol w="1784465">
                  <a:extLst>
                    <a:ext uri="{9D8B030D-6E8A-4147-A177-3AD203B41FA5}">
                      <a16:colId xmlns:a16="http://schemas.microsoft.com/office/drawing/2014/main" val="2467228061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918766369"/>
                    </a:ext>
                  </a:extLst>
                </a:gridCol>
              </a:tblGrid>
              <a:tr h="519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Theory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Practice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790629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year of study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Sport pedagogy and sport sciences courses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Micro-teaching to fellow-students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Introduction to the Spectrum during the 1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semester (one lecture) and full teaching of the Spectrum during the 2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semester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745467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year of study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Sport pedagogy and sport sciences courses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Micro-teaching and internships at schools (elementary level)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semester there is a “PE lab” and 4</a:t>
                      </a:r>
                      <a:r>
                        <a:rPr kumimoji="0" lang="en-US" altLang="el-G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follows teaching at school with the Spectrum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73164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el-G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kumimoji="0" lang="en-US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year of study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Pathway of specialization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Micro-teaching and internships at schools (secondary level)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Micro-teaching and internships at several sectors and places (schools/gyms/private or public sector 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etc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834962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l-G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kumimoji="0" lang="en-US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year of study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Pathway of specialization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Micro-teaching and internships at several sectors and places (schools/gyms/private or public sector 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etc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456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583925-ADA3-4F30-BB59-C128AE05F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dirty="0"/>
              <a:t>The need for teaching lesson design procedures to students</a:t>
            </a:r>
            <a:endParaRPr lang="el-GR" altLang="el-GR" sz="40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E95753-2C4F-41F9-A116-7A9E16DFB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/>
              <a:t>Students do not have enough experience in lesson design, and it takes time to see an impact from their studies</a:t>
            </a:r>
          </a:p>
          <a:p>
            <a:r>
              <a:rPr lang="en-US" altLang="el-GR" sz="2400" dirty="0"/>
              <a:t>They tend to reproduce their teachers’ behaviors</a:t>
            </a:r>
            <a:endParaRPr lang="el-GR" alt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8990990-7AAD-4643-8F05-B519F51C0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The “two balls” phenomenon!</a:t>
            </a:r>
            <a:endParaRPr lang="el-GR" altLang="el-GR"/>
          </a:p>
        </p:txBody>
      </p:sp>
      <p:sp>
        <p:nvSpPr>
          <p:cNvPr id="29699" name="Oval 3">
            <a:extLst>
              <a:ext uri="{FF2B5EF4-FFF2-40B4-BE49-F238E27FC236}">
                <a16:creationId xmlns:a16="http://schemas.microsoft.com/office/drawing/2014/main" id="{E93921C3-B0B7-4822-BEB5-E92BC465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2861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B91BF83B-E7C4-49F4-9F97-2EEFFDCB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E7AD3B60-F9A1-45D4-8025-219BF424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6369B026-0578-48CA-8753-C451DD4B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7974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FA54F10D-09AE-45B4-973C-57009F5B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868863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A11311B1-68E4-4FA7-880C-81D83615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868863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79FDDB46-D3FE-41D6-AEEC-6DBDC1EF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868863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67F8CC78-5FC1-4C96-AF79-6C0C5F8A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AC9CDCDF-FE65-402E-96D8-95FA8A71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Oval 12">
            <a:extLst>
              <a:ext uri="{FF2B5EF4-FFF2-40B4-BE49-F238E27FC236}">
                <a16:creationId xmlns:a16="http://schemas.microsoft.com/office/drawing/2014/main" id="{088132E6-7016-4DDB-B8B0-21160230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7974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Oval 13">
            <a:extLst>
              <a:ext uri="{FF2B5EF4-FFF2-40B4-BE49-F238E27FC236}">
                <a16:creationId xmlns:a16="http://schemas.microsoft.com/office/drawing/2014/main" id="{C3E0237F-9FE3-4070-988F-70407737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0" name="Oval 14">
            <a:extLst>
              <a:ext uri="{FF2B5EF4-FFF2-40B4-BE49-F238E27FC236}">
                <a16:creationId xmlns:a16="http://schemas.microsoft.com/office/drawing/2014/main" id="{A8B2E6A6-9AB6-4FDB-973D-F1EDAAA3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68863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1" name="Oval 15">
            <a:extLst>
              <a:ext uri="{FF2B5EF4-FFF2-40B4-BE49-F238E27FC236}">
                <a16:creationId xmlns:a16="http://schemas.microsoft.com/office/drawing/2014/main" id="{BF6BD411-8E26-46B1-A7E4-DC6C55D7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2" name="Oval 16">
            <a:extLst>
              <a:ext uri="{FF2B5EF4-FFF2-40B4-BE49-F238E27FC236}">
                <a16:creationId xmlns:a16="http://schemas.microsoft.com/office/drawing/2014/main" id="{B12C7F88-820E-4164-BFC8-6B0DA24D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7974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3" name="Oval 17">
            <a:extLst>
              <a:ext uri="{FF2B5EF4-FFF2-40B4-BE49-F238E27FC236}">
                <a16:creationId xmlns:a16="http://schemas.microsoft.com/office/drawing/2014/main" id="{FEABE43C-93D9-4E18-8C9E-952AD8E2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284538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4" name="Oval 18">
            <a:extLst>
              <a:ext uri="{FF2B5EF4-FFF2-40B4-BE49-F238E27FC236}">
                <a16:creationId xmlns:a16="http://schemas.microsoft.com/office/drawing/2014/main" id="{5BB5E738-3A43-4783-BBFE-B9002977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7974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5" name="Oval 19">
            <a:extLst>
              <a:ext uri="{FF2B5EF4-FFF2-40B4-BE49-F238E27FC236}">
                <a16:creationId xmlns:a16="http://schemas.microsoft.com/office/drawing/2014/main" id="{E08DA54E-9FD5-44B3-AA00-B592A151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429000"/>
            <a:ext cx="288925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6" name="Oval 20">
            <a:extLst>
              <a:ext uri="{FF2B5EF4-FFF2-40B4-BE49-F238E27FC236}">
                <a16:creationId xmlns:a16="http://schemas.microsoft.com/office/drawing/2014/main" id="{41E90791-B062-4E80-A54C-F27F1EC4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40300"/>
            <a:ext cx="288925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7" name="Rectangle 21">
            <a:extLst>
              <a:ext uri="{FF2B5EF4-FFF2-40B4-BE49-F238E27FC236}">
                <a16:creationId xmlns:a16="http://schemas.microsoft.com/office/drawing/2014/main" id="{6F4E3DF0-E787-4A56-BC0D-B5D29AEA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75" y="3502025"/>
            <a:ext cx="287338" cy="1655763"/>
          </a:xfrm>
          <a:prstGeom prst="rect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βολή">
  <a:themeElements>
    <a:clrScheme name="Προβολή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Προβολή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ροβολή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Προβολή</Template>
  <TotalTime>611</TotalTime>
  <Words>1644</Words>
  <Application>Microsoft Office PowerPoint</Application>
  <PresentationFormat>Προβολή στην οθόνη (4:3)</PresentationFormat>
  <Paragraphs>166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Century Schoolbook</vt:lpstr>
      <vt:lpstr>Times New Roman</vt:lpstr>
      <vt:lpstr>Wingdings</vt:lpstr>
      <vt:lpstr>Wingdings 2</vt:lpstr>
      <vt:lpstr>Προβολή</vt:lpstr>
      <vt:lpstr>Different levels of complexity in teaching the Spectrum: Focusing on the reproduction cluster </vt:lpstr>
      <vt:lpstr>The Spectrum in Greece</vt:lpstr>
      <vt:lpstr>At least 3 books in Greek, but wait…</vt:lpstr>
      <vt:lpstr>People still get inspired by the Spectrum… teaching wrestling with the use of the Spectrum</vt:lpstr>
      <vt:lpstr>Research with the Spectrum in Greece  (sample references)</vt:lpstr>
      <vt:lpstr>Teacher education and the Spectrum</vt:lpstr>
      <vt:lpstr>A developing student-teacher in UTH</vt:lpstr>
      <vt:lpstr>The need for teaching lesson design procedures to students</vt:lpstr>
      <vt:lpstr>The “two balls” phenomenon!</vt:lpstr>
      <vt:lpstr>The practice style of teaching…</vt:lpstr>
      <vt:lpstr>The Spectrum gives us many possible “paths” for teaching and learning</vt:lpstr>
      <vt:lpstr>The 3 “revelations” of teaching the Spectrum to teachers…</vt:lpstr>
      <vt:lpstr>Lesson design using the Spectrum: Let’s see some examples</vt:lpstr>
      <vt:lpstr>Lesson design with the practice style (B)</vt:lpstr>
      <vt:lpstr>Task card design with the practice style</vt:lpstr>
      <vt:lpstr>An example for the practice style (ideally)</vt:lpstr>
      <vt:lpstr>Teaching without task cards</vt:lpstr>
      <vt:lpstr>Self-regulated lesson design with the practice style</vt:lpstr>
      <vt:lpstr>Question for reflection</vt:lpstr>
      <vt:lpstr>Lesson design with the reciprocal style (C)</vt:lpstr>
      <vt:lpstr>Task card design with the reciprocal style</vt:lpstr>
      <vt:lpstr>Teaching without task cards</vt:lpstr>
      <vt:lpstr>Self-regulated lesson design with the reciprocal style</vt:lpstr>
      <vt:lpstr>Question for reflection</vt:lpstr>
      <vt:lpstr>Lesson design with the self-check style (D)</vt:lpstr>
      <vt:lpstr>Task card design with the self-check style</vt:lpstr>
      <vt:lpstr>Self-regulated lesson design with the self-check style</vt:lpstr>
      <vt:lpstr>Self-regulated lesson design with the self-check style</vt:lpstr>
      <vt:lpstr>Question for reflection</vt:lpstr>
      <vt:lpstr>Surprise questions!</vt:lpstr>
      <vt:lpstr>Lesson design with the inclusive style (E)</vt:lpstr>
      <vt:lpstr>Lesson design with the inclusive style</vt:lpstr>
      <vt:lpstr>Self-regulated lesson design with the inclusive style</vt:lpstr>
      <vt:lpstr>1. Describe 3 exercises with a different level of difficulty and let students choose</vt:lpstr>
      <vt:lpstr>The inclusion style is (perhaps) the most appropriate or easy to combine with any other teaching style</vt:lpstr>
      <vt:lpstr>2. Describe one exercise and the parameters that students may choose to alter</vt:lpstr>
      <vt:lpstr>Question for reflection</vt:lpstr>
      <vt:lpstr>The inclusive style without task cards</vt:lpstr>
      <vt:lpstr>Epilogue</vt:lpstr>
      <vt:lpstr>Conclusion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Nikolaos Digelidis</dc:creator>
  <cp:lastModifiedBy>Nikolaos DIGELIDIS</cp:lastModifiedBy>
  <cp:revision>62</cp:revision>
  <cp:lastPrinted>1601-01-01T00:00:00Z</cp:lastPrinted>
  <dcterms:created xsi:type="dcterms:W3CDTF">1601-01-01T00:00:00Z</dcterms:created>
  <dcterms:modified xsi:type="dcterms:W3CDTF">2022-03-28T18:27:37Z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